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59" r:id="rId5"/>
    <p:sldMasterId id="2147483771" r:id="rId6"/>
    <p:sldMasterId id="2147483783" r:id="rId7"/>
    <p:sldMasterId id="2147483795" r:id="rId8"/>
    <p:sldMasterId id="2147483810" r:id="rId9"/>
    <p:sldMasterId id="2147483819" r:id="rId10"/>
    <p:sldMasterId id="2147483841" r:id="rId11"/>
    <p:sldMasterId id="2147483870" r:id="rId12"/>
    <p:sldMasterId id="2147483880" r:id="rId13"/>
  </p:sldMasterIdLst>
  <p:notesMasterIdLst>
    <p:notesMasterId r:id="rId59"/>
  </p:notesMasterIdLst>
  <p:sldIdLst>
    <p:sldId id="1519" r:id="rId14"/>
    <p:sldId id="2013" r:id="rId15"/>
    <p:sldId id="303" r:id="rId16"/>
    <p:sldId id="378" r:id="rId17"/>
    <p:sldId id="2011" r:id="rId18"/>
    <p:sldId id="2012" r:id="rId19"/>
    <p:sldId id="265" r:id="rId20"/>
    <p:sldId id="1981" r:id="rId21"/>
    <p:sldId id="1870" r:id="rId22"/>
    <p:sldId id="1982" r:id="rId23"/>
    <p:sldId id="1871" r:id="rId24"/>
    <p:sldId id="2010" r:id="rId25"/>
    <p:sldId id="300" r:id="rId26"/>
    <p:sldId id="1975" r:id="rId27"/>
    <p:sldId id="1992" r:id="rId28"/>
    <p:sldId id="324" r:id="rId29"/>
    <p:sldId id="325" r:id="rId30"/>
    <p:sldId id="1987" r:id="rId31"/>
    <p:sldId id="1988" r:id="rId32"/>
    <p:sldId id="1989" r:id="rId33"/>
    <p:sldId id="945621663" r:id="rId34"/>
    <p:sldId id="2146847794" r:id="rId35"/>
    <p:sldId id="2146847796" r:id="rId36"/>
    <p:sldId id="2146847781" r:id="rId37"/>
    <p:sldId id="2146847795" r:id="rId38"/>
    <p:sldId id="2146847797" r:id="rId39"/>
    <p:sldId id="2146847799" r:id="rId40"/>
    <p:sldId id="2146847798" r:id="rId41"/>
    <p:sldId id="2146847801" r:id="rId42"/>
    <p:sldId id="2146847800" r:id="rId43"/>
    <p:sldId id="2145705855" r:id="rId44"/>
    <p:sldId id="256" r:id="rId45"/>
    <p:sldId id="1948764079" r:id="rId46"/>
    <p:sldId id="1948764091" r:id="rId47"/>
    <p:sldId id="290" r:id="rId48"/>
    <p:sldId id="2076137258" r:id="rId49"/>
    <p:sldId id="2076137268" r:id="rId50"/>
    <p:sldId id="2076137267" r:id="rId51"/>
    <p:sldId id="2076137276" r:id="rId52"/>
    <p:sldId id="2076137269" r:id="rId53"/>
    <p:sldId id="2076137262" r:id="rId54"/>
    <p:sldId id="2076137275" r:id="rId55"/>
    <p:sldId id="2076137274" r:id="rId56"/>
    <p:sldId id="2076137273" r:id="rId57"/>
    <p:sldId id="207613727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64555F-3A3F-4A13-BA05-EB5CDFBD15F0}" v="19" dt="2023-02-19T18:55:41.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716" autoAdjust="0"/>
  </p:normalViewPr>
  <p:slideViewPr>
    <p:cSldViewPr snapToGrid="0" showGuides="1">
      <p:cViewPr varScale="1">
        <p:scale>
          <a:sx n="55" d="100"/>
          <a:sy n="55" d="100"/>
        </p:scale>
        <p:origin x="1096" y="44"/>
      </p:cViewPr>
      <p:guideLst>
        <p:guide orient="horz" pos="2160"/>
        <p:guide pos="3840"/>
      </p:guideLst>
    </p:cSldViewPr>
  </p:slideViewPr>
  <p:notesTextViewPr>
    <p:cViewPr>
      <p:scale>
        <a:sx n="1" d="1"/>
        <a:sy n="1" d="1"/>
      </p:scale>
      <p:origin x="0" y="0"/>
    </p:cViewPr>
  </p:notesTextViewPr>
  <p:sorterViewPr>
    <p:cViewPr>
      <p:scale>
        <a:sx n="180" d="100"/>
        <a:sy n="1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Martinez" userId="ea08c8b6-0f24-4067-a236-7457322fd4e8" providerId="ADAL" clId="{8664555F-3A3F-4A13-BA05-EB5CDFBD15F0}"/>
    <pc:docChg chg="undo custSel addSld delSld modSld delMainMaster modMainMaster">
      <pc:chgData name="John Martinez" userId="ea08c8b6-0f24-4067-a236-7457322fd4e8" providerId="ADAL" clId="{8664555F-3A3F-4A13-BA05-EB5CDFBD15F0}" dt="2023-02-19T18:55:43.138" v="202" actId="1076"/>
      <pc:docMkLst>
        <pc:docMk/>
      </pc:docMkLst>
      <pc:sldChg chg="delSp add del mod">
        <pc:chgData name="John Martinez" userId="ea08c8b6-0f24-4067-a236-7457322fd4e8" providerId="ADAL" clId="{8664555F-3A3F-4A13-BA05-EB5CDFBD15F0}" dt="2023-02-19T18:48:30.374" v="146" actId="21"/>
        <pc:sldMkLst>
          <pc:docMk/>
          <pc:sldMk cId="0" sldId="256"/>
        </pc:sldMkLst>
        <pc:picChg chg="del">
          <ac:chgData name="John Martinez" userId="ea08c8b6-0f24-4067-a236-7457322fd4e8" providerId="ADAL" clId="{8664555F-3A3F-4A13-BA05-EB5CDFBD15F0}" dt="2023-02-19T18:48:30.374" v="146" actId="21"/>
          <ac:picMkLst>
            <pc:docMk/>
            <pc:sldMk cId="0" sldId="256"/>
            <ac:picMk id="12" creationId="{8B608E8D-1143-4D38-9589-175DD69A8B77}"/>
          </ac:picMkLst>
        </pc:picChg>
      </pc:sldChg>
      <pc:sldChg chg="delSp mod">
        <pc:chgData name="John Martinez" userId="ea08c8b6-0f24-4067-a236-7457322fd4e8" providerId="ADAL" clId="{8664555F-3A3F-4A13-BA05-EB5CDFBD15F0}" dt="2023-02-19T18:55:05.569" v="193" actId="478"/>
        <pc:sldMkLst>
          <pc:docMk/>
          <pc:sldMk cId="2970451841" sldId="265"/>
        </pc:sldMkLst>
        <pc:picChg chg="del">
          <ac:chgData name="John Martinez" userId="ea08c8b6-0f24-4067-a236-7457322fd4e8" providerId="ADAL" clId="{8664555F-3A3F-4A13-BA05-EB5CDFBD15F0}" dt="2023-02-19T18:55:05.569" v="193" actId="478"/>
          <ac:picMkLst>
            <pc:docMk/>
            <pc:sldMk cId="2970451841" sldId="265"/>
            <ac:picMk id="61" creationId="{00000000-0000-0000-0000-000000000000}"/>
          </ac:picMkLst>
        </pc:picChg>
      </pc:sldChg>
      <pc:sldChg chg="del">
        <pc:chgData name="John Martinez" userId="ea08c8b6-0f24-4067-a236-7457322fd4e8" providerId="ADAL" clId="{8664555F-3A3F-4A13-BA05-EB5CDFBD15F0}" dt="2023-02-19T18:47:40.777" v="137" actId="47"/>
        <pc:sldMkLst>
          <pc:docMk/>
          <pc:sldMk cId="3910731647" sldId="279"/>
        </pc:sldMkLst>
      </pc:sldChg>
      <pc:sldChg chg="add del">
        <pc:chgData name="John Martinez" userId="ea08c8b6-0f24-4067-a236-7457322fd4e8" providerId="ADAL" clId="{8664555F-3A3F-4A13-BA05-EB5CDFBD15F0}" dt="2023-02-19T18:48:18.214" v="143"/>
        <pc:sldMkLst>
          <pc:docMk/>
          <pc:sldMk cId="2773531327" sldId="290"/>
        </pc:sldMkLst>
      </pc:sldChg>
      <pc:sldChg chg="addSp delSp modSp mod">
        <pc:chgData name="John Martinez" userId="ea08c8b6-0f24-4067-a236-7457322fd4e8" providerId="ADAL" clId="{8664555F-3A3F-4A13-BA05-EB5CDFBD15F0}" dt="2023-02-19T18:55:35.938" v="199" actId="1076"/>
        <pc:sldMkLst>
          <pc:docMk/>
          <pc:sldMk cId="1002598451" sldId="325"/>
        </pc:sldMkLst>
        <pc:spChg chg="del">
          <ac:chgData name="John Martinez" userId="ea08c8b6-0f24-4067-a236-7457322fd4e8" providerId="ADAL" clId="{8664555F-3A3F-4A13-BA05-EB5CDFBD15F0}" dt="2023-02-19T18:55:26.475" v="197" actId="21"/>
          <ac:spMkLst>
            <pc:docMk/>
            <pc:sldMk cId="1002598451" sldId="325"/>
            <ac:spMk id="34" creationId="{00000000-0000-0000-0000-000000000000}"/>
          </ac:spMkLst>
        </pc:spChg>
        <pc:spChg chg="del">
          <ac:chgData name="John Martinez" userId="ea08c8b6-0f24-4067-a236-7457322fd4e8" providerId="ADAL" clId="{8664555F-3A3F-4A13-BA05-EB5CDFBD15F0}" dt="2023-02-19T18:55:26.475" v="197" actId="21"/>
          <ac:spMkLst>
            <pc:docMk/>
            <pc:sldMk cId="1002598451" sldId="325"/>
            <ac:spMk id="39" creationId="{00000000-0000-0000-0000-000000000000}"/>
          </ac:spMkLst>
        </pc:spChg>
        <pc:spChg chg="del">
          <ac:chgData name="John Martinez" userId="ea08c8b6-0f24-4067-a236-7457322fd4e8" providerId="ADAL" clId="{8664555F-3A3F-4A13-BA05-EB5CDFBD15F0}" dt="2023-02-19T18:55:26.475" v="197" actId="21"/>
          <ac:spMkLst>
            <pc:docMk/>
            <pc:sldMk cId="1002598451" sldId="325"/>
            <ac:spMk id="40" creationId="{00000000-0000-0000-0000-000000000000}"/>
          </ac:spMkLst>
        </pc:spChg>
        <pc:spChg chg="del">
          <ac:chgData name="John Martinez" userId="ea08c8b6-0f24-4067-a236-7457322fd4e8" providerId="ADAL" clId="{8664555F-3A3F-4A13-BA05-EB5CDFBD15F0}" dt="2023-02-19T18:55:26.475" v="197" actId="21"/>
          <ac:spMkLst>
            <pc:docMk/>
            <pc:sldMk cId="1002598451" sldId="325"/>
            <ac:spMk id="41" creationId="{00000000-0000-0000-0000-000000000000}"/>
          </ac:spMkLst>
        </pc:spChg>
        <pc:spChg chg="del">
          <ac:chgData name="John Martinez" userId="ea08c8b6-0f24-4067-a236-7457322fd4e8" providerId="ADAL" clId="{8664555F-3A3F-4A13-BA05-EB5CDFBD15F0}" dt="2023-02-19T18:55:26.475" v="197" actId="21"/>
          <ac:spMkLst>
            <pc:docMk/>
            <pc:sldMk cId="1002598451" sldId="325"/>
            <ac:spMk id="47" creationId="{CB764BB9-537E-4735-B423-46C590D99BAC}"/>
          </ac:spMkLst>
        </pc:spChg>
        <pc:spChg chg="del">
          <ac:chgData name="John Martinez" userId="ea08c8b6-0f24-4067-a236-7457322fd4e8" providerId="ADAL" clId="{8664555F-3A3F-4A13-BA05-EB5CDFBD15F0}" dt="2023-02-19T18:55:26.475" v="197" actId="21"/>
          <ac:spMkLst>
            <pc:docMk/>
            <pc:sldMk cId="1002598451" sldId="325"/>
            <ac:spMk id="48" creationId="{1CC02AD4-0D74-4090-8A2B-A36B88A63897}"/>
          </ac:spMkLst>
        </pc:spChg>
        <pc:spChg chg="del">
          <ac:chgData name="John Martinez" userId="ea08c8b6-0f24-4067-a236-7457322fd4e8" providerId="ADAL" clId="{8664555F-3A3F-4A13-BA05-EB5CDFBD15F0}" dt="2023-02-19T18:55:26.475" v="197" actId="21"/>
          <ac:spMkLst>
            <pc:docMk/>
            <pc:sldMk cId="1002598451" sldId="325"/>
            <ac:spMk id="49" creationId="{E874DC6F-3A24-41BA-9891-7ECE7A7FFE73}"/>
          </ac:spMkLst>
        </pc:spChg>
        <pc:spChg chg="del">
          <ac:chgData name="John Martinez" userId="ea08c8b6-0f24-4067-a236-7457322fd4e8" providerId="ADAL" clId="{8664555F-3A3F-4A13-BA05-EB5CDFBD15F0}" dt="2023-02-19T18:55:26.475" v="197" actId="21"/>
          <ac:spMkLst>
            <pc:docMk/>
            <pc:sldMk cId="1002598451" sldId="325"/>
            <ac:spMk id="50" creationId="{F6B0758C-39C6-4007-B086-FBE1D2E6FBD7}"/>
          </ac:spMkLst>
        </pc:spChg>
        <pc:spChg chg="del">
          <ac:chgData name="John Martinez" userId="ea08c8b6-0f24-4067-a236-7457322fd4e8" providerId="ADAL" clId="{8664555F-3A3F-4A13-BA05-EB5CDFBD15F0}" dt="2023-02-19T18:55:26.475" v="197" actId="21"/>
          <ac:spMkLst>
            <pc:docMk/>
            <pc:sldMk cId="1002598451" sldId="325"/>
            <ac:spMk id="53" creationId="{00000000-0000-0000-0000-000000000000}"/>
          </ac:spMkLst>
        </pc:spChg>
        <pc:picChg chg="add mod">
          <ac:chgData name="John Martinez" userId="ea08c8b6-0f24-4067-a236-7457322fd4e8" providerId="ADAL" clId="{8664555F-3A3F-4A13-BA05-EB5CDFBD15F0}" dt="2023-02-19T18:55:35.938" v="199" actId="1076"/>
          <ac:picMkLst>
            <pc:docMk/>
            <pc:sldMk cId="1002598451" sldId="325"/>
            <ac:picMk id="4" creationId="{FED82BC6-5219-C1AE-838B-BE0DB9203130}"/>
          </ac:picMkLst>
        </pc:picChg>
        <pc:picChg chg="del">
          <ac:chgData name="John Martinez" userId="ea08c8b6-0f24-4067-a236-7457322fd4e8" providerId="ADAL" clId="{8664555F-3A3F-4A13-BA05-EB5CDFBD15F0}" dt="2023-02-19T18:55:26.475" v="197" actId="21"/>
          <ac:picMkLst>
            <pc:docMk/>
            <pc:sldMk cId="1002598451" sldId="325"/>
            <ac:picMk id="42" creationId="{8D58C3FA-AD9C-4D7D-A536-5191034B2CBB}"/>
          </ac:picMkLst>
        </pc:picChg>
        <pc:picChg chg="del">
          <ac:chgData name="John Martinez" userId="ea08c8b6-0f24-4067-a236-7457322fd4e8" providerId="ADAL" clId="{8664555F-3A3F-4A13-BA05-EB5CDFBD15F0}" dt="2023-02-19T18:55:26.475" v="197" actId="21"/>
          <ac:picMkLst>
            <pc:docMk/>
            <pc:sldMk cId="1002598451" sldId="325"/>
            <ac:picMk id="43" creationId="{2049162F-78AF-4893-B328-D52FBBE745A8}"/>
          </ac:picMkLst>
        </pc:picChg>
        <pc:picChg chg="del">
          <ac:chgData name="John Martinez" userId="ea08c8b6-0f24-4067-a236-7457322fd4e8" providerId="ADAL" clId="{8664555F-3A3F-4A13-BA05-EB5CDFBD15F0}" dt="2023-02-19T18:55:26.475" v="197" actId="21"/>
          <ac:picMkLst>
            <pc:docMk/>
            <pc:sldMk cId="1002598451" sldId="325"/>
            <ac:picMk id="44" creationId="{3B14B0F1-FC9E-46E7-8935-A4B5F0B1CE04}"/>
          </ac:picMkLst>
        </pc:picChg>
        <pc:picChg chg="del">
          <ac:chgData name="John Martinez" userId="ea08c8b6-0f24-4067-a236-7457322fd4e8" providerId="ADAL" clId="{8664555F-3A3F-4A13-BA05-EB5CDFBD15F0}" dt="2023-02-19T18:55:26.475" v="197" actId="21"/>
          <ac:picMkLst>
            <pc:docMk/>
            <pc:sldMk cId="1002598451" sldId="325"/>
            <ac:picMk id="45" creationId="{78454AD7-7643-4376-917F-F6F19829108E}"/>
          </ac:picMkLst>
        </pc:picChg>
        <pc:picChg chg="del">
          <ac:chgData name="John Martinez" userId="ea08c8b6-0f24-4067-a236-7457322fd4e8" providerId="ADAL" clId="{8664555F-3A3F-4A13-BA05-EB5CDFBD15F0}" dt="2023-02-19T18:55:26.475" v="197" actId="21"/>
          <ac:picMkLst>
            <pc:docMk/>
            <pc:sldMk cId="1002598451" sldId="325"/>
            <ac:picMk id="54" creationId="{8175B1B2-9B54-4EB4-AC45-C5200FD780B8}"/>
          </ac:picMkLst>
        </pc:picChg>
        <pc:picChg chg="del">
          <ac:chgData name="John Martinez" userId="ea08c8b6-0f24-4067-a236-7457322fd4e8" providerId="ADAL" clId="{8664555F-3A3F-4A13-BA05-EB5CDFBD15F0}" dt="2023-02-19T18:55:26.475" v="197" actId="21"/>
          <ac:picMkLst>
            <pc:docMk/>
            <pc:sldMk cId="1002598451" sldId="325"/>
            <ac:picMk id="55" creationId="{00000000-0000-0000-0000-000000000000}"/>
          </ac:picMkLst>
        </pc:picChg>
      </pc:sldChg>
      <pc:sldChg chg="modSp add del">
        <pc:chgData name="John Martinez" userId="ea08c8b6-0f24-4067-a236-7457322fd4e8" providerId="ADAL" clId="{8664555F-3A3F-4A13-BA05-EB5CDFBD15F0}" dt="2023-02-19T18:48:23.048" v="144" actId="47"/>
        <pc:sldMkLst>
          <pc:docMk/>
          <pc:sldMk cId="2885345990" sldId="436"/>
        </pc:sldMkLst>
        <pc:spChg chg="mod">
          <ac:chgData name="John Martinez" userId="ea08c8b6-0f24-4067-a236-7457322fd4e8" providerId="ADAL" clId="{8664555F-3A3F-4A13-BA05-EB5CDFBD15F0}" dt="2023-02-19T18:48:15.054" v="141"/>
          <ac:spMkLst>
            <pc:docMk/>
            <pc:sldMk cId="2885345990" sldId="436"/>
            <ac:spMk id="2" creationId="{A8A4F9DB-619F-4C52-933A-5162B0BD09A3}"/>
          </ac:spMkLst>
        </pc:spChg>
      </pc:sldChg>
      <pc:sldChg chg="delSp mod">
        <pc:chgData name="John Martinez" userId="ea08c8b6-0f24-4067-a236-7457322fd4e8" providerId="ADAL" clId="{8664555F-3A3F-4A13-BA05-EB5CDFBD15F0}" dt="2023-02-19T18:46:26.530" v="0" actId="478"/>
        <pc:sldMkLst>
          <pc:docMk/>
          <pc:sldMk cId="2971782649" sldId="1519"/>
        </pc:sldMkLst>
        <pc:spChg chg="del">
          <ac:chgData name="John Martinez" userId="ea08c8b6-0f24-4067-a236-7457322fd4e8" providerId="ADAL" clId="{8664555F-3A3F-4A13-BA05-EB5CDFBD15F0}" dt="2023-02-19T18:46:26.530" v="0" actId="478"/>
          <ac:spMkLst>
            <pc:docMk/>
            <pc:sldMk cId="2971782649" sldId="1519"/>
            <ac:spMk id="4" creationId="{02D21E71-87F5-4D81-BF61-6708AC216FA9}"/>
          </ac:spMkLst>
        </pc:spChg>
      </pc:sldChg>
      <pc:sldChg chg="addSp delSp modSp mod">
        <pc:chgData name="John Martinez" userId="ea08c8b6-0f24-4067-a236-7457322fd4e8" providerId="ADAL" clId="{8664555F-3A3F-4A13-BA05-EB5CDFBD15F0}" dt="2023-02-19T18:55:19.367" v="196" actId="1076"/>
        <pc:sldMkLst>
          <pc:docMk/>
          <pc:sldMk cId="3252106580" sldId="1871"/>
        </pc:sldMkLst>
        <pc:spChg chg="del">
          <ac:chgData name="John Martinez" userId="ea08c8b6-0f24-4067-a236-7457322fd4e8" providerId="ADAL" clId="{8664555F-3A3F-4A13-BA05-EB5CDFBD15F0}" dt="2023-02-19T18:55:14.096" v="194" actId="21"/>
          <ac:spMkLst>
            <pc:docMk/>
            <pc:sldMk cId="3252106580" sldId="1871"/>
            <ac:spMk id="55" creationId="{00000000-0000-0000-0000-000000000000}"/>
          </ac:spMkLst>
        </pc:spChg>
        <pc:spChg chg="del">
          <ac:chgData name="John Martinez" userId="ea08c8b6-0f24-4067-a236-7457322fd4e8" providerId="ADAL" clId="{8664555F-3A3F-4A13-BA05-EB5CDFBD15F0}" dt="2023-02-19T18:55:14.096" v="194" actId="21"/>
          <ac:spMkLst>
            <pc:docMk/>
            <pc:sldMk cId="3252106580" sldId="1871"/>
            <ac:spMk id="56" creationId="{00000000-0000-0000-0000-000000000000}"/>
          </ac:spMkLst>
        </pc:spChg>
        <pc:grpChg chg="del">
          <ac:chgData name="John Martinez" userId="ea08c8b6-0f24-4067-a236-7457322fd4e8" providerId="ADAL" clId="{8664555F-3A3F-4A13-BA05-EB5CDFBD15F0}" dt="2023-02-19T18:55:14.096" v="194" actId="21"/>
          <ac:grpSpMkLst>
            <pc:docMk/>
            <pc:sldMk cId="3252106580" sldId="1871"/>
            <ac:grpSpMk id="62" creationId="{00000000-0000-0000-0000-000000000000}"/>
          </ac:grpSpMkLst>
        </pc:grpChg>
        <pc:picChg chg="add mod">
          <ac:chgData name="John Martinez" userId="ea08c8b6-0f24-4067-a236-7457322fd4e8" providerId="ADAL" clId="{8664555F-3A3F-4A13-BA05-EB5CDFBD15F0}" dt="2023-02-19T18:55:19.367" v="196" actId="1076"/>
          <ac:picMkLst>
            <pc:docMk/>
            <pc:sldMk cId="3252106580" sldId="1871"/>
            <ac:picMk id="2" creationId="{BD23B8D2-7A22-5A9C-07FB-34F9C8FD3085}"/>
          </ac:picMkLst>
        </pc:picChg>
        <pc:picChg chg="del">
          <ac:chgData name="John Martinez" userId="ea08c8b6-0f24-4067-a236-7457322fd4e8" providerId="ADAL" clId="{8664555F-3A3F-4A13-BA05-EB5CDFBD15F0}" dt="2023-02-19T18:55:14.096" v="194" actId="21"/>
          <ac:picMkLst>
            <pc:docMk/>
            <pc:sldMk cId="3252106580" sldId="1871"/>
            <ac:picMk id="47" creationId="{5FE18B0A-F828-4D72-9414-DF60F9E874F7}"/>
          </ac:picMkLst>
        </pc:picChg>
        <pc:picChg chg="del">
          <ac:chgData name="John Martinez" userId="ea08c8b6-0f24-4067-a236-7457322fd4e8" providerId="ADAL" clId="{8664555F-3A3F-4A13-BA05-EB5CDFBD15F0}" dt="2023-02-19T18:55:14.096" v="194" actId="21"/>
          <ac:picMkLst>
            <pc:docMk/>
            <pc:sldMk cId="3252106580" sldId="1871"/>
            <ac:picMk id="49" creationId="{18AC1235-B535-4FC9-A659-8E1D716940A4}"/>
          </ac:picMkLst>
        </pc:picChg>
        <pc:picChg chg="del">
          <ac:chgData name="John Martinez" userId="ea08c8b6-0f24-4067-a236-7457322fd4e8" providerId="ADAL" clId="{8664555F-3A3F-4A13-BA05-EB5CDFBD15F0}" dt="2023-02-19T18:55:14.096" v="194" actId="21"/>
          <ac:picMkLst>
            <pc:docMk/>
            <pc:sldMk cId="3252106580" sldId="1871"/>
            <ac:picMk id="60" creationId="{CEA9ED15-4FDA-4C47-84FA-8B755E6E009B}"/>
          </ac:picMkLst>
        </pc:picChg>
        <pc:picChg chg="del">
          <ac:chgData name="John Martinez" userId="ea08c8b6-0f24-4067-a236-7457322fd4e8" providerId="ADAL" clId="{8664555F-3A3F-4A13-BA05-EB5CDFBD15F0}" dt="2023-02-19T18:55:14.096" v="194" actId="21"/>
          <ac:picMkLst>
            <pc:docMk/>
            <pc:sldMk cId="3252106580" sldId="1871"/>
            <ac:picMk id="64" creationId="{3CF3433E-2528-4D4B-9D13-37F595B59108}"/>
          </ac:picMkLst>
        </pc:picChg>
        <pc:picChg chg="del">
          <ac:chgData name="John Martinez" userId="ea08c8b6-0f24-4067-a236-7457322fd4e8" providerId="ADAL" clId="{8664555F-3A3F-4A13-BA05-EB5CDFBD15F0}" dt="2023-02-19T18:55:14.096" v="194" actId="21"/>
          <ac:picMkLst>
            <pc:docMk/>
            <pc:sldMk cId="3252106580" sldId="1871"/>
            <ac:picMk id="73" creationId="{00000000-0000-0000-0000-000000000000}"/>
          </ac:picMkLst>
        </pc:picChg>
      </pc:sldChg>
      <pc:sldChg chg="addSp delSp modSp mod">
        <pc:chgData name="John Martinez" userId="ea08c8b6-0f24-4067-a236-7457322fd4e8" providerId="ADAL" clId="{8664555F-3A3F-4A13-BA05-EB5CDFBD15F0}" dt="2023-02-19T18:55:43.138" v="202" actId="1076"/>
        <pc:sldMkLst>
          <pc:docMk/>
          <pc:sldMk cId="4230764654" sldId="1987"/>
        </pc:sldMkLst>
        <pc:grpChg chg="del">
          <ac:chgData name="John Martinez" userId="ea08c8b6-0f24-4067-a236-7457322fd4e8" providerId="ADAL" clId="{8664555F-3A3F-4A13-BA05-EB5CDFBD15F0}" dt="2023-02-19T18:55:39.298" v="200" actId="21"/>
          <ac:grpSpMkLst>
            <pc:docMk/>
            <pc:sldMk cId="4230764654" sldId="1987"/>
            <ac:grpSpMk id="16" creationId="{00000000-0000-0000-0000-000000000000}"/>
          </ac:grpSpMkLst>
        </pc:grpChg>
        <pc:picChg chg="add mod">
          <ac:chgData name="John Martinez" userId="ea08c8b6-0f24-4067-a236-7457322fd4e8" providerId="ADAL" clId="{8664555F-3A3F-4A13-BA05-EB5CDFBD15F0}" dt="2023-02-19T18:55:43.138" v="202" actId="1076"/>
          <ac:picMkLst>
            <pc:docMk/>
            <pc:sldMk cId="4230764654" sldId="1987"/>
            <ac:picMk id="2" creationId="{5668068B-3A40-ABE9-0E94-2D7D1287C982}"/>
          </ac:picMkLst>
        </pc:picChg>
      </pc:sldChg>
      <pc:sldChg chg="delSp mod">
        <pc:chgData name="John Martinez" userId="ea08c8b6-0f24-4067-a236-7457322fd4e8" providerId="ADAL" clId="{8664555F-3A3F-4A13-BA05-EB5CDFBD15F0}" dt="2023-02-19T18:55:02.035" v="192" actId="478"/>
        <pc:sldMkLst>
          <pc:docMk/>
          <pc:sldMk cId="70654285" sldId="2011"/>
        </pc:sldMkLst>
        <pc:picChg chg="del">
          <ac:chgData name="John Martinez" userId="ea08c8b6-0f24-4067-a236-7457322fd4e8" providerId="ADAL" clId="{8664555F-3A3F-4A13-BA05-EB5CDFBD15F0}" dt="2023-02-19T18:55:02.035" v="192" actId="478"/>
          <ac:picMkLst>
            <pc:docMk/>
            <pc:sldMk cId="70654285" sldId="2011"/>
            <ac:picMk id="61" creationId="{00000000-0000-0000-0000-000000000000}"/>
          </ac:picMkLst>
        </pc:picChg>
      </pc:sldChg>
      <pc:sldChg chg="modSp add mod">
        <pc:chgData name="John Martinez" userId="ea08c8b6-0f24-4067-a236-7457322fd4e8" providerId="ADAL" clId="{8664555F-3A3F-4A13-BA05-EB5CDFBD15F0}" dt="2023-02-19T18:47:35.370" v="136" actId="20577"/>
        <pc:sldMkLst>
          <pc:docMk/>
          <pc:sldMk cId="454977425" sldId="2013"/>
        </pc:sldMkLst>
        <pc:spChg chg="mod">
          <ac:chgData name="John Martinez" userId="ea08c8b6-0f24-4067-a236-7457322fd4e8" providerId="ADAL" clId="{8664555F-3A3F-4A13-BA05-EB5CDFBD15F0}" dt="2023-02-19T18:47:35.370" v="136" actId="20577"/>
          <ac:spMkLst>
            <pc:docMk/>
            <pc:sldMk cId="454977425" sldId="2013"/>
            <ac:spMk id="2" creationId="{B7D33EC7-FBDE-4D71-884A-FF622C005902}"/>
          </ac:spMkLst>
        </pc:spChg>
        <pc:spChg chg="mod">
          <ac:chgData name="John Martinez" userId="ea08c8b6-0f24-4067-a236-7457322fd4e8" providerId="ADAL" clId="{8664555F-3A3F-4A13-BA05-EB5CDFBD15F0}" dt="2023-02-19T18:47:26.080" v="111" actId="20577"/>
          <ac:spMkLst>
            <pc:docMk/>
            <pc:sldMk cId="454977425" sldId="2013"/>
            <ac:spMk id="3" creationId="{09A16397-6374-48DF-A43B-6938E48181B0}"/>
          </ac:spMkLst>
        </pc:spChg>
      </pc:sldChg>
      <pc:sldChg chg="add del">
        <pc:chgData name="John Martinez" userId="ea08c8b6-0f24-4067-a236-7457322fd4e8" providerId="ADAL" clId="{8664555F-3A3F-4A13-BA05-EB5CDFBD15F0}" dt="2023-02-19T18:46:45.960" v="2"/>
        <pc:sldMkLst>
          <pc:docMk/>
          <pc:sldMk cId="1010282600" sldId="2013"/>
        </pc:sldMkLst>
      </pc:sldChg>
      <pc:sldChg chg="add del modTransition">
        <pc:chgData name="John Martinez" userId="ea08c8b6-0f24-4067-a236-7457322fd4e8" providerId="ADAL" clId="{8664555F-3A3F-4A13-BA05-EB5CDFBD15F0}" dt="2023-02-19T18:47:53.950" v="140"/>
        <pc:sldMkLst>
          <pc:docMk/>
          <pc:sldMk cId="0" sldId="945621663"/>
        </pc:sldMkLst>
      </pc:sldChg>
      <pc:sldChg chg="add del">
        <pc:chgData name="John Martinez" userId="ea08c8b6-0f24-4067-a236-7457322fd4e8" providerId="ADAL" clId="{8664555F-3A3F-4A13-BA05-EB5CDFBD15F0}" dt="2023-02-19T18:48:25.815" v="145" actId="47"/>
        <pc:sldMkLst>
          <pc:docMk/>
          <pc:sldMk cId="3796277125" sldId="1948763982"/>
        </pc:sldMkLst>
      </pc:sldChg>
      <pc:sldChg chg="add del setBg">
        <pc:chgData name="John Martinez" userId="ea08c8b6-0f24-4067-a236-7457322fd4e8" providerId="ADAL" clId="{8664555F-3A3F-4A13-BA05-EB5CDFBD15F0}" dt="2023-02-19T18:48:18.214" v="143"/>
        <pc:sldMkLst>
          <pc:docMk/>
          <pc:sldMk cId="4145137749" sldId="1948764079"/>
        </pc:sldMkLst>
      </pc:sldChg>
      <pc:sldChg chg="add del">
        <pc:chgData name="John Martinez" userId="ea08c8b6-0f24-4067-a236-7457322fd4e8" providerId="ADAL" clId="{8664555F-3A3F-4A13-BA05-EB5CDFBD15F0}" dt="2023-02-19T18:48:18.214" v="143"/>
        <pc:sldMkLst>
          <pc:docMk/>
          <pc:sldMk cId="325544344" sldId="1948764091"/>
        </pc:sldMkLst>
      </pc:sldChg>
      <pc:sldChg chg="add del">
        <pc:chgData name="John Martinez" userId="ea08c8b6-0f24-4067-a236-7457322fd4e8" providerId="ADAL" clId="{8664555F-3A3F-4A13-BA05-EB5CDFBD15F0}" dt="2023-02-19T18:48:18.214" v="143"/>
        <pc:sldMkLst>
          <pc:docMk/>
          <pc:sldMk cId="644169338" sldId="2076137258"/>
        </pc:sldMkLst>
      </pc:sldChg>
      <pc:sldChg chg="addSp delSp modSp add del mod">
        <pc:chgData name="John Martinez" userId="ea08c8b6-0f24-4067-a236-7457322fd4e8" providerId="ADAL" clId="{8664555F-3A3F-4A13-BA05-EB5CDFBD15F0}" dt="2023-02-19T18:48:56.736" v="151" actId="1076"/>
        <pc:sldMkLst>
          <pc:docMk/>
          <pc:sldMk cId="2433526900" sldId="2076137262"/>
        </pc:sldMkLst>
        <pc:spChg chg="del">
          <ac:chgData name="John Martinez" userId="ea08c8b6-0f24-4067-a236-7457322fd4e8" providerId="ADAL" clId="{8664555F-3A3F-4A13-BA05-EB5CDFBD15F0}" dt="2023-02-19T18:48:52.508" v="149" actId="21"/>
          <ac:spMkLst>
            <pc:docMk/>
            <pc:sldMk cId="2433526900" sldId="2076137262"/>
            <ac:spMk id="78" creationId="{C17E9192-347E-47BE-9FCC-5CD29CDD11D6}"/>
          </ac:spMkLst>
        </pc:spChg>
        <pc:spChg chg="del">
          <ac:chgData name="John Martinez" userId="ea08c8b6-0f24-4067-a236-7457322fd4e8" providerId="ADAL" clId="{8664555F-3A3F-4A13-BA05-EB5CDFBD15F0}" dt="2023-02-19T18:48:52.508" v="149" actId="21"/>
          <ac:spMkLst>
            <pc:docMk/>
            <pc:sldMk cId="2433526900" sldId="2076137262"/>
            <ac:spMk id="80" creationId="{8696768C-2043-4724-B5CE-B696DEA72041}"/>
          </ac:spMkLst>
        </pc:spChg>
        <pc:spChg chg="del">
          <ac:chgData name="John Martinez" userId="ea08c8b6-0f24-4067-a236-7457322fd4e8" providerId="ADAL" clId="{8664555F-3A3F-4A13-BA05-EB5CDFBD15F0}" dt="2023-02-19T18:48:52.508" v="149" actId="21"/>
          <ac:spMkLst>
            <pc:docMk/>
            <pc:sldMk cId="2433526900" sldId="2076137262"/>
            <ac:spMk id="84" creationId="{0498D14E-6E69-451C-988C-06E290AFA15F}"/>
          </ac:spMkLst>
        </pc:spChg>
        <pc:spChg chg="del">
          <ac:chgData name="John Martinez" userId="ea08c8b6-0f24-4067-a236-7457322fd4e8" providerId="ADAL" clId="{8664555F-3A3F-4A13-BA05-EB5CDFBD15F0}" dt="2023-02-19T18:48:52.508" v="149" actId="21"/>
          <ac:spMkLst>
            <pc:docMk/>
            <pc:sldMk cId="2433526900" sldId="2076137262"/>
            <ac:spMk id="90" creationId="{3C75391E-8EEB-4D2D-ADF5-2EF68D0F07FD}"/>
          </ac:spMkLst>
        </pc:spChg>
        <pc:spChg chg="del">
          <ac:chgData name="John Martinez" userId="ea08c8b6-0f24-4067-a236-7457322fd4e8" providerId="ADAL" clId="{8664555F-3A3F-4A13-BA05-EB5CDFBD15F0}" dt="2023-02-19T18:48:52.508" v="149" actId="21"/>
          <ac:spMkLst>
            <pc:docMk/>
            <pc:sldMk cId="2433526900" sldId="2076137262"/>
            <ac:spMk id="91" creationId="{866F1778-EAC1-4208-BCEC-27951917E12E}"/>
          </ac:spMkLst>
        </pc:spChg>
        <pc:spChg chg="del">
          <ac:chgData name="John Martinez" userId="ea08c8b6-0f24-4067-a236-7457322fd4e8" providerId="ADAL" clId="{8664555F-3A3F-4A13-BA05-EB5CDFBD15F0}" dt="2023-02-19T18:48:52.508" v="149" actId="21"/>
          <ac:spMkLst>
            <pc:docMk/>
            <pc:sldMk cId="2433526900" sldId="2076137262"/>
            <ac:spMk id="92" creationId="{69C94337-A165-4AF3-8FAE-CBDE91918DD4}"/>
          </ac:spMkLst>
        </pc:spChg>
        <pc:picChg chg="add mod">
          <ac:chgData name="John Martinez" userId="ea08c8b6-0f24-4067-a236-7457322fd4e8" providerId="ADAL" clId="{8664555F-3A3F-4A13-BA05-EB5CDFBD15F0}" dt="2023-02-19T18:48:56.736" v="151" actId="1076"/>
          <ac:picMkLst>
            <pc:docMk/>
            <pc:sldMk cId="2433526900" sldId="2076137262"/>
            <ac:picMk id="3" creationId="{DE9527C7-6FB8-C4E9-5977-BFCCF92006B8}"/>
          </ac:picMkLst>
        </pc:picChg>
        <pc:picChg chg="del">
          <ac:chgData name="John Martinez" userId="ea08c8b6-0f24-4067-a236-7457322fd4e8" providerId="ADAL" clId="{8664555F-3A3F-4A13-BA05-EB5CDFBD15F0}" dt="2023-02-19T18:48:52.508" v="149" actId="21"/>
          <ac:picMkLst>
            <pc:docMk/>
            <pc:sldMk cId="2433526900" sldId="2076137262"/>
            <ac:picMk id="4" creationId="{72090659-DC4E-4672-8EF4-418E2D8D74F9}"/>
          </ac:picMkLst>
        </pc:picChg>
        <pc:picChg chg="del">
          <ac:chgData name="John Martinez" userId="ea08c8b6-0f24-4067-a236-7457322fd4e8" providerId="ADAL" clId="{8664555F-3A3F-4A13-BA05-EB5CDFBD15F0}" dt="2023-02-19T18:48:52.508" v="149" actId="21"/>
          <ac:picMkLst>
            <pc:docMk/>
            <pc:sldMk cId="2433526900" sldId="2076137262"/>
            <ac:picMk id="85" creationId="{A40D537F-FB3F-4182-8EBF-18DE4F97CC3C}"/>
          </ac:picMkLst>
        </pc:picChg>
        <pc:picChg chg="del">
          <ac:chgData name="John Martinez" userId="ea08c8b6-0f24-4067-a236-7457322fd4e8" providerId="ADAL" clId="{8664555F-3A3F-4A13-BA05-EB5CDFBD15F0}" dt="2023-02-19T18:48:52.508" v="149" actId="21"/>
          <ac:picMkLst>
            <pc:docMk/>
            <pc:sldMk cId="2433526900" sldId="2076137262"/>
            <ac:picMk id="2050" creationId="{959BDDB6-DB35-4047-9D3F-F355A6DBA7F4}"/>
          </ac:picMkLst>
        </pc:picChg>
      </pc:sldChg>
      <pc:sldChg chg="add del setBg">
        <pc:chgData name="John Martinez" userId="ea08c8b6-0f24-4067-a236-7457322fd4e8" providerId="ADAL" clId="{8664555F-3A3F-4A13-BA05-EB5CDFBD15F0}" dt="2023-02-19T18:49:39.758" v="160" actId="47"/>
        <pc:sldMkLst>
          <pc:docMk/>
          <pc:sldMk cId="230688011" sldId="2076137266"/>
        </pc:sldMkLst>
      </pc:sldChg>
      <pc:sldChg chg="add del">
        <pc:chgData name="John Martinez" userId="ea08c8b6-0f24-4067-a236-7457322fd4e8" providerId="ADAL" clId="{8664555F-3A3F-4A13-BA05-EB5CDFBD15F0}" dt="2023-02-19T18:48:18.214" v="143"/>
        <pc:sldMkLst>
          <pc:docMk/>
          <pc:sldMk cId="1145610154" sldId="2076137267"/>
        </pc:sldMkLst>
      </pc:sldChg>
      <pc:sldChg chg="delSp modSp add del mod">
        <pc:chgData name="John Martinez" userId="ea08c8b6-0f24-4067-a236-7457322fd4e8" providerId="ADAL" clId="{8664555F-3A3F-4A13-BA05-EB5CDFBD15F0}" dt="2023-02-19T18:48:43.594" v="148" actId="1076"/>
        <pc:sldMkLst>
          <pc:docMk/>
          <pc:sldMk cId="1311754915" sldId="2076137268"/>
        </pc:sldMkLst>
        <pc:picChg chg="mod">
          <ac:chgData name="John Martinez" userId="ea08c8b6-0f24-4067-a236-7457322fd4e8" providerId="ADAL" clId="{8664555F-3A3F-4A13-BA05-EB5CDFBD15F0}" dt="2023-02-19T18:48:43.594" v="148" actId="1076"/>
          <ac:picMkLst>
            <pc:docMk/>
            <pc:sldMk cId="1311754915" sldId="2076137268"/>
            <ac:picMk id="5" creationId="{CA912092-87F9-43BB-BE87-73E3D9446680}"/>
          </ac:picMkLst>
        </pc:picChg>
        <pc:picChg chg="del">
          <ac:chgData name="John Martinez" userId="ea08c8b6-0f24-4067-a236-7457322fd4e8" providerId="ADAL" clId="{8664555F-3A3F-4A13-BA05-EB5CDFBD15F0}" dt="2023-02-19T18:48:37.634" v="147" actId="478"/>
          <ac:picMkLst>
            <pc:docMk/>
            <pc:sldMk cId="1311754915" sldId="2076137268"/>
            <ac:picMk id="23" creationId="{56950B92-670F-4FEB-80AF-350058BC0FAD}"/>
          </ac:picMkLst>
        </pc:picChg>
      </pc:sldChg>
      <pc:sldChg chg="add del">
        <pc:chgData name="John Martinez" userId="ea08c8b6-0f24-4067-a236-7457322fd4e8" providerId="ADAL" clId="{8664555F-3A3F-4A13-BA05-EB5CDFBD15F0}" dt="2023-02-19T18:48:18.214" v="143"/>
        <pc:sldMkLst>
          <pc:docMk/>
          <pc:sldMk cId="3088171139" sldId="2076137269"/>
        </pc:sldMkLst>
      </pc:sldChg>
      <pc:sldChg chg="addSp delSp add del">
        <pc:chgData name="John Martinez" userId="ea08c8b6-0f24-4067-a236-7457322fd4e8" providerId="ADAL" clId="{8664555F-3A3F-4A13-BA05-EB5CDFBD15F0}" dt="2023-02-19T18:49:36.584" v="159"/>
        <pc:sldMkLst>
          <pc:docMk/>
          <pc:sldMk cId="1216529103" sldId="2076137273"/>
        </pc:sldMkLst>
        <pc:picChg chg="add">
          <ac:chgData name="John Martinez" userId="ea08c8b6-0f24-4067-a236-7457322fd4e8" providerId="ADAL" clId="{8664555F-3A3F-4A13-BA05-EB5CDFBD15F0}" dt="2023-02-19T18:49:36.584" v="159"/>
          <ac:picMkLst>
            <pc:docMk/>
            <pc:sldMk cId="1216529103" sldId="2076137273"/>
            <ac:picMk id="3" creationId="{B8A96410-35BA-180A-9035-1F44EC71D4C2}"/>
          </ac:picMkLst>
        </pc:picChg>
        <pc:picChg chg="del">
          <ac:chgData name="John Martinez" userId="ea08c8b6-0f24-4067-a236-7457322fd4e8" providerId="ADAL" clId="{8664555F-3A3F-4A13-BA05-EB5CDFBD15F0}" dt="2023-02-19T18:49:31.139" v="158" actId="21"/>
          <ac:picMkLst>
            <pc:docMk/>
            <pc:sldMk cId="1216529103" sldId="2076137273"/>
            <ac:picMk id="4" creationId="{4A9D7221-3263-4576-A67E-ACB132D8D981}"/>
          </ac:picMkLst>
        </pc:picChg>
        <pc:picChg chg="del">
          <ac:chgData name="John Martinez" userId="ea08c8b6-0f24-4067-a236-7457322fd4e8" providerId="ADAL" clId="{8664555F-3A3F-4A13-BA05-EB5CDFBD15F0}" dt="2023-02-19T18:49:31.139" v="158" actId="21"/>
          <ac:picMkLst>
            <pc:docMk/>
            <pc:sldMk cId="1216529103" sldId="2076137273"/>
            <ac:picMk id="28" creationId="{4BB182B8-D18B-4074-A776-AADF1865F200}"/>
          </ac:picMkLst>
        </pc:picChg>
        <pc:picChg chg="del">
          <ac:chgData name="John Martinez" userId="ea08c8b6-0f24-4067-a236-7457322fd4e8" providerId="ADAL" clId="{8664555F-3A3F-4A13-BA05-EB5CDFBD15F0}" dt="2023-02-19T18:49:31.139" v="158" actId="21"/>
          <ac:picMkLst>
            <pc:docMk/>
            <pc:sldMk cId="1216529103" sldId="2076137273"/>
            <ac:picMk id="29" creationId="{4B09776F-DB49-4EB7-8E51-5FEB3A4CEE74}"/>
          </ac:picMkLst>
        </pc:picChg>
        <pc:picChg chg="del">
          <ac:chgData name="John Martinez" userId="ea08c8b6-0f24-4067-a236-7457322fd4e8" providerId="ADAL" clId="{8664555F-3A3F-4A13-BA05-EB5CDFBD15F0}" dt="2023-02-19T18:49:31.139" v="158" actId="21"/>
          <ac:picMkLst>
            <pc:docMk/>
            <pc:sldMk cId="1216529103" sldId="2076137273"/>
            <ac:picMk id="40" creationId="{29007FB2-1212-453D-8D2B-EFA33A74C90C}"/>
          </ac:picMkLst>
        </pc:picChg>
        <pc:picChg chg="del">
          <ac:chgData name="John Martinez" userId="ea08c8b6-0f24-4067-a236-7457322fd4e8" providerId="ADAL" clId="{8664555F-3A3F-4A13-BA05-EB5CDFBD15F0}" dt="2023-02-19T18:49:31.139" v="158" actId="21"/>
          <ac:picMkLst>
            <pc:docMk/>
            <pc:sldMk cId="1216529103" sldId="2076137273"/>
            <ac:picMk id="4100" creationId="{BF581B2A-B484-492A-B015-8D18AA93CA49}"/>
          </ac:picMkLst>
        </pc:picChg>
      </pc:sldChg>
      <pc:sldChg chg="addSp delSp modSp add del mod">
        <pc:chgData name="John Martinez" userId="ea08c8b6-0f24-4067-a236-7457322fd4e8" providerId="ADAL" clId="{8664555F-3A3F-4A13-BA05-EB5CDFBD15F0}" dt="2023-02-19T18:49:24.810" v="157" actId="1076"/>
        <pc:sldMkLst>
          <pc:docMk/>
          <pc:sldMk cId="3646734068" sldId="2076137274"/>
        </pc:sldMkLst>
        <pc:spChg chg="del">
          <ac:chgData name="John Martinez" userId="ea08c8b6-0f24-4067-a236-7457322fd4e8" providerId="ADAL" clId="{8664555F-3A3F-4A13-BA05-EB5CDFBD15F0}" dt="2023-02-19T18:49:16.520" v="155" actId="21"/>
          <ac:spMkLst>
            <pc:docMk/>
            <pc:sldMk cId="3646734068" sldId="2076137274"/>
            <ac:spMk id="80" creationId="{8696768C-2043-4724-B5CE-B696DEA72041}"/>
          </ac:spMkLst>
        </pc:spChg>
        <pc:picChg chg="add mod">
          <ac:chgData name="John Martinez" userId="ea08c8b6-0f24-4067-a236-7457322fd4e8" providerId="ADAL" clId="{8664555F-3A3F-4A13-BA05-EB5CDFBD15F0}" dt="2023-02-19T18:49:24.810" v="157" actId="1076"/>
          <ac:picMkLst>
            <pc:docMk/>
            <pc:sldMk cId="3646734068" sldId="2076137274"/>
            <ac:picMk id="3" creationId="{7A5465DF-73C4-25C3-EE2F-4294ABCA9D13}"/>
          </ac:picMkLst>
        </pc:picChg>
        <pc:picChg chg="del">
          <ac:chgData name="John Martinez" userId="ea08c8b6-0f24-4067-a236-7457322fd4e8" providerId="ADAL" clId="{8664555F-3A3F-4A13-BA05-EB5CDFBD15F0}" dt="2023-02-19T18:49:16.520" v="155" actId="21"/>
          <ac:picMkLst>
            <pc:docMk/>
            <pc:sldMk cId="3646734068" sldId="2076137274"/>
            <ac:picMk id="18" creationId="{7462B67C-751B-4C30-9BC7-2F5931ECB31A}"/>
          </ac:picMkLst>
        </pc:picChg>
        <pc:picChg chg="del">
          <ac:chgData name="John Martinez" userId="ea08c8b6-0f24-4067-a236-7457322fd4e8" providerId="ADAL" clId="{8664555F-3A3F-4A13-BA05-EB5CDFBD15F0}" dt="2023-02-19T18:49:16.520" v="155" actId="21"/>
          <ac:picMkLst>
            <pc:docMk/>
            <pc:sldMk cId="3646734068" sldId="2076137274"/>
            <ac:picMk id="22" creationId="{21888E24-49FC-46B8-AEBC-B715100E1459}"/>
          </ac:picMkLst>
        </pc:picChg>
        <pc:picChg chg="del">
          <ac:chgData name="John Martinez" userId="ea08c8b6-0f24-4067-a236-7457322fd4e8" providerId="ADAL" clId="{8664555F-3A3F-4A13-BA05-EB5CDFBD15F0}" dt="2023-02-19T18:49:16.520" v="155" actId="21"/>
          <ac:picMkLst>
            <pc:docMk/>
            <pc:sldMk cId="3646734068" sldId="2076137274"/>
            <ac:picMk id="23" creationId="{125CE0E2-EBDA-4BAB-9324-449B1BFE3CD4}"/>
          </ac:picMkLst>
        </pc:picChg>
        <pc:picChg chg="del">
          <ac:chgData name="John Martinez" userId="ea08c8b6-0f24-4067-a236-7457322fd4e8" providerId="ADAL" clId="{8664555F-3A3F-4A13-BA05-EB5CDFBD15F0}" dt="2023-02-19T18:49:16.520" v="155" actId="21"/>
          <ac:picMkLst>
            <pc:docMk/>
            <pc:sldMk cId="3646734068" sldId="2076137274"/>
            <ac:picMk id="24" creationId="{2708CDAA-4F3E-4497-B5B9-B0AC2D1E7DF5}"/>
          </ac:picMkLst>
        </pc:picChg>
      </pc:sldChg>
      <pc:sldChg chg="addSp delSp modSp add del mod">
        <pc:chgData name="John Martinez" userId="ea08c8b6-0f24-4067-a236-7457322fd4e8" providerId="ADAL" clId="{8664555F-3A3F-4A13-BA05-EB5CDFBD15F0}" dt="2023-02-19T18:49:09.246" v="154" actId="1076"/>
        <pc:sldMkLst>
          <pc:docMk/>
          <pc:sldMk cId="2358215452" sldId="2076137275"/>
        </pc:sldMkLst>
        <pc:spChg chg="del">
          <ac:chgData name="John Martinez" userId="ea08c8b6-0f24-4067-a236-7457322fd4e8" providerId="ADAL" clId="{8664555F-3A3F-4A13-BA05-EB5CDFBD15F0}" dt="2023-02-19T18:49:01.796" v="152" actId="21"/>
          <ac:spMkLst>
            <pc:docMk/>
            <pc:sldMk cId="2358215452" sldId="2076137275"/>
            <ac:spMk id="3" creationId="{2D5DA7B2-73E2-4291-A430-C2BA05F68BF3}"/>
          </ac:spMkLst>
        </pc:spChg>
        <pc:spChg chg="del">
          <ac:chgData name="John Martinez" userId="ea08c8b6-0f24-4067-a236-7457322fd4e8" providerId="ADAL" clId="{8664555F-3A3F-4A13-BA05-EB5CDFBD15F0}" dt="2023-02-19T18:49:01.796" v="152" actId="21"/>
          <ac:spMkLst>
            <pc:docMk/>
            <pc:sldMk cId="2358215452" sldId="2076137275"/>
            <ac:spMk id="20" creationId="{D90CF22F-FC9A-45EC-882F-0BA3C5DCB40F}"/>
          </ac:spMkLst>
        </pc:spChg>
        <pc:spChg chg="del">
          <ac:chgData name="John Martinez" userId="ea08c8b6-0f24-4067-a236-7457322fd4e8" providerId="ADAL" clId="{8664555F-3A3F-4A13-BA05-EB5CDFBD15F0}" dt="2023-02-19T18:49:01.796" v="152" actId="21"/>
          <ac:spMkLst>
            <pc:docMk/>
            <pc:sldMk cId="2358215452" sldId="2076137275"/>
            <ac:spMk id="21" creationId="{EC19CDF7-3D9F-41A2-A3F5-04318CB8DB33}"/>
          </ac:spMkLst>
        </pc:spChg>
        <pc:spChg chg="del">
          <ac:chgData name="John Martinez" userId="ea08c8b6-0f24-4067-a236-7457322fd4e8" providerId="ADAL" clId="{8664555F-3A3F-4A13-BA05-EB5CDFBD15F0}" dt="2023-02-19T18:49:01.796" v="152" actId="21"/>
          <ac:spMkLst>
            <pc:docMk/>
            <pc:sldMk cId="2358215452" sldId="2076137275"/>
            <ac:spMk id="24" creationId="{A4C5DB5F-F459-45E8-B725-08A6744D8B09}"/>
          </ac:spMkLst>
        </pc:spChg>
        <pc:spChg chg="del">
          <ac:chgData name="John Martinez" userId="ea08c8b6-0f24-4067-a236-7457322fd4e8" providerId="ADAL" clId="{8664555F-3A3F-4A13-BA05-EB5CDFBD15F0}" dt="2023-02-19T18:49:01.796" v="152" actId="21"/>
          <ac:spMkLst>
            <pc:docMk/>
            <pc:sldMk cId="2358215452" sldId="2076137275"/>
            <ac:spMk id="78" creationId="{C17E9192-347E-47BE-9FCC-5CD29CDD11D6}"/>
          </ac:spMkLst>
        </pc:spChg>
        <pc:spChg chg="del">
          <ac:chgData name="John Martinez" userId="ea08c8b6-0f24-4067-a236-7457322fd4e8" providerId="ADAL" clId="{8664555F-3A3F-4A13-BA05-EB5CDFBD15F0}" dt="2023-02-19T18:49:01.796" v="152" actId="21"/>
          <ac:spMkLst>
            <pc:docMk/>
            <pc:sldMk cId="2358215452" sldId="2076137275"/>
            <ac:spMk id="80" creationId="{8696768C-2043-4724-B5CE-B696DEA72041}"/>
          </ac:spMkLst>
        </pc:spChg>
        <pc:picChg chg="add mod">
          <ac:chgData name="John Martinez" userId="ea08c8b6-0f24-4067-a236-7457322fd4e8" providerId="ADAL" clId="{8664555F-3A3F-4A13-BA05-EB5CDFBD15F0}" dt="2023-02-19T18:49:09.246" v="154" actId="1076"/>
          <ac:picMkLst>
            <pc:docMk/>
            <pc:sldMk cId="2358215452" sldId="2076137275"/>
            <ac:picMk id="4" creationId="{95DC94CA-E540-776D-E6D6-FB578FE18432}"/>
          </ac:picMkLst>
        </pc:picChg>
        <pc:picChg chg="del">
          <ac:chgData name="John Martinez" userId="ea08c8b6-0f24-4067-a236-7457322fd4e8" providerId="ADAL" clId="{8664555F-3A3F-4A13-BA05-EB5CDFBD15F0}" dt="2023-02-19T18:49:01.796" v="152" actId="21"/>
          <ac:picMkLst>
            <pc:docMk/>
            <pc:sldMk cId="2358215452" sldId="2076137275"/>
            <ac:picMk id="13" creationId="{C84F67B3-7344-4977-8AF3-8F15D14DAF35}"/>
          </ac:picMkLst>
        </pc:picChg>
        <pc:picChg chg="del">
          <ac:chgData name="John Martinez" userId="ea08c8b6-0f24-4067-a236-7457322fd4e8" providerId="ADAL" clId="{8664555F-3A3F-4A13-BA05-EB5CDFBD15F0}" dt="2023-02-19T18:49:01.796" v="152" actId="21"/>
          <ac:picMkLst>
            <pc:docMk/>
            <pc:sldMk cId="2358215452" sldId="2076137275"/>
            <ac:picMk id="22" creationId="{0E7FDC45-15F8-411F-9027-276A083845D6}"/>
          </ac:picMkLst>
        </pc:picChg>
      </pc:sldChg>
      <pc:sldChg chg="add del">
        <pc:chgData name="John Martinez" userId="ea08c8b6-0f24-4067-a236-7457322fd4e8" providerId="ADAL" clId="{8664555F-3A3F-4A13-BA05-EB5CDFBD15F0}" dt="2023-02-19T18:48:18.214" v="143"/>
        <pc:sldMkLst>
          <pc:docMk/>
          <pc:sldMk cId="1616791119" sldId="2076137276"/>
        </pc:sldMkLst>
      </pc:sldChg>
      <pc:sldChg chg="add del">
        <pc:chgData name="John Martinez" userId="ea08c8b6-0f24-4067-a236-7457322fd4e8" providerId="ADAL" clId="{8664555F-3A3F-4A13-BA05-EB5CDFBD15F0}" dt="2023-02-19T18:48:18.214" v="143"/>
        <pc:sldMkLst>
          <pc:docMk/>
          <pc:sldMk cId="1011590374" sldId="2076137277"/>
        </pc:sldMkLst>
      </pc:sldChg>
      <pc:sldChg chg="add del">
        <pc:chgData name="John Martinez" userId="ea08c8b6-0f24-4067-a236-7457322fd4e8" providerId="ADAL" clId="{8664555F-3A3F-4A13-BA05-EB5CDFBD15F0}" dt="2023-02-19T18:47:53.950" v="140"/>
        <pc:sldMkLst>
          <pc:docMk/>
          <pc:sldMk cId="0" sldId="2145705855"/>
        </pc:sldMkLst>
      </pc:sldChg>
      <pc:sldChg chg="add del modTransition">
        <pc:chgData name="John Martinez" userId="ea08c8b6-0f24-4067-a236-7457322fd4e8" providerId="ADAL" clId="{8664555F-3A3F-4A13-BA05-EB5CDFBD15F0}" dt="2023-02-19T18:47:53.950" v="140"/>
        <pc:sldMkLst>
          <pc:docMk/>
          <pc:sldMk cId="0" sldId="2146847781"/>
        </pc:sldMkLst>
      </pc:sldChg>
      <pc:sldChg chg="add del modTransition">
        <pc:chgData name="John Martinez" userId="ea08c8b6-0f24-4067-a236-7457322fd4e8" providerId="ADAL" clId="{8664555F-3A3F-4A13-BA05-EB5CDFBD15F0}" dt="2023-02-19T18:47:53.950" v="140"/>
        <pc:sldMkLst>
          <pc:docMk/>
          <pc:sldMk cId="0" sldId="2146847794"/>
        </pc:sldMkLst>
      </pc:sldChg>
      <pc:sldChg chg="add del modTransition">
        <pc:chgData name="John Martinez" userId="ea08c8b6-0f24-4067-a236-7457322fd4e8" providerId="ADAL" clId="{8664555F-3A3F-4A13-BA05-EB5CDFBD15F0}" dt="2023-02-19T18:47:53.950" v="140"/>
        <pc:sldMkLst>
          <pc:docMk/>
          <pc:sldMk cId="0" sldId="2146847795"/>
        </pc:sldMkLst>
      </pc:sldChg>
      <pc:sldChg chg="add del modTransition">
        <pc:chgData name="John Martinez" userId="ea08c8b6-0f24-4067-a236-7457322fd4e8" providerId="ADAL" clId="{8664555F-3A3F-4A13-BA05-EB5CDFBD15F0}" dt="2023-02-19T18:47:53.950" v="140"/>
        <pc:sldMkLst>
          <pc:docMk/>
          <pc:sldMk cId="0" sldId="2146847796"/>
        </pc:sldMkLst>
      </pc:sldChg>
      <pc:sldChg chg="add del modTransition setBg">
        <pc:chgData name="John Martinez" userId="ea08c8b6-0f24-4067-a236-7457322fd4e8" providerId="ADAL" clId="{8664555F-3A3F-4A13-BA05-EB5CDFBD15F0}" dt="2023-02-19T18:47:53.950" v="140"/>
        <pc:sldMkLst>
          <pc:docMk/>
          <pc:sldMk cId="0" sldId="2146847797"/>
        </pc:sldMkLst>
      </pc:sldChg>
      <pc:sldChg chg="add del modTransition">
        <pc:chgData name="John Martinez" userId="ea08c8b6-0f24-4067-a236-7457322fd4e8" providerId="ADAL" clId="{8664555F-3A3F-4A13-BA05-EB5CDFBD15F0}" dt="2023-02-19T18:47:53.950" v="140"/>
        <pc:sldMkLst>
          <pc:docMk/>
          <pc:sldMk cId="0" sldId="2146847798"/>
        </pc:sldMkLst>
      </pc:sldChg>
      <pc:sldChg chg="add del modTransition">
        <pc:chgData name="John Martinez" userId="ea08c8b6-0f24-4067-a236-7457322fd4e8" providerId="ADAL" clId="{8664555F-3A3F-4A13-BA05-EB5CDFBD15F0}" dt="2023-02-19T18:47:53.950" v="140"/>
        <pc:sldMkLst>
          <pc:docMk/>
          <pc:sldMk cId="0" sldId="2146847799"/>
        </pc:sldMkLst>
      </pc:sldChg>
      <pc:sldChg chg="add del modTransition">
        <pc:chgData name="John Martinez" userId="ea08c8b6-0f24-4067-a236-7457322fd4e8" providerId="ADAL" clId="{8664555F-3A3F-4A13-BA05-EB5CDFBD15F0}" dt="2023-02-19T18:47:53.950" v="140"/>
        <pc:sldMkLst>
          <pc:docMk/>
          <pc:sldMk cId="0" sldId="2146847800"/>
        </pc:sldMkLst>
      </pc:sldChg>
      <pc:sldChg chg="add del modTransition">
        <pc:chgData name="John Martinez" userId="ea08c8b6-0f24-4067-a236-7457322fd4e8" providerId="ADAL" clId="{8664555F-3A3F-4A13-BA05-EB5CDFBD15F0}" dt="2023-02-19T18:47:53.950" v="140"/>
        <pc:sldMkLst>
          <pc:docMk/>
          <pc:sldMk cId="0" sldId="2146847801"/>
        </pc:sldMkLst>
      </pc:sldChg>
      <pc:sldMasterChg chg="delSldLayout modSldLayout">
        <pc:chgData name="John Martinez" userId="ea08c8b6-0f24-4067-a236-7457322fd4e8" providerId="ADAL" clId="{8664555F-3A3F-4A13-BA05-EB5CDFBD15F0}" dt="2023-02-19T18:53:10.230" v="191" actId="2696"/>
        <pc:sldMasterMkLst>
          <pc:docMk/>
          <pc:sldMasterMk cId="3244369159" sldId="2147483841"/>
        </pc:sldMasterMkLst>
        <pc:sldLayoutChg chg="modSp del mod">
          <pc:chgData name="John Martinez" userId="ea08c8b6-0f24-4067-a236-7457322fd4e8" providerId="ADAL" clId="{8664555F-3A3F-4A13-BA05-EB5CDFBD15F0}" dt="2023-02-19T18:52:46.321" v="169" actId="2696"/>
          <pc:sldLayoutMkLst>
            <pc:docMk/>
            <pc:sldMasterMk cId="3244369159" sldId="2147483841"/>
            <pc:sldLayoutMk cId="3987571913" sldId="2147483844"/>
          </pc:sldLayoutMkLst>
          <pc:picChg chg="mod">
            <ac:chgData name="John Martinez" userId="ea08c8b6-0f24-4067-a236-7457322fd4e8" providerId="ADAL" clId="{8664555F-3A3F-4A13-BA05-EB5CDFBD15F0}" dt="2023-02-19T18:52:21.241" v="168" actId="1076"/>
            <ac:picMkLst>
              <pc:docMk/>
              <pc:sldMasterMk cId="3244369159" sldId="2147483841"/>
              <pc:sldLayoutMk cId="3987571913" sldId="2147483844"/>
              <ac:picMk id="3" creationId="{8FD2FA67-B2CF-435D-9AA5-4F6A6F45F44B}"/>
            </ac:picMkLst>
          </pc:picChg>
        </pc:sldLayoutChg>
        <pc:sldLayoutChg chg="del">
          <pc:chgData name="John Martinez" userId="ea08c8b6-0f24-4067-a236-7457322fd4e8" providerId="ADAL" clId="{8664555F-3A3F-4A13-BA05-EB5CDFBD15F0}" dt="2023-02-19T18:52:49.193" v="170" actId="2696"/>
          <pc:sldLayoutMkLst>
            <pc:docMk/>
            <pc:sldMasterMk cId="3244369159" sldId="2147483841"/>
            <pc:sldLayoutMk cId="2569316429" sldId="2147483845"/>
          </pc:sldLayoutMkLst>
        </pc:sldLayoutChg>
        <pc:sldLayoutChg chg="del">
          <pc:chgData name="John Martinez" userId="ea08c8b6-0f24-4067-a236-7457322fd4e8" providerId="ADAL" clId="{8664555F-3A3F-4A13-BA05-EB5CDFBD15F0}" dt="2023-02-19T18:52:50.600" v="171" actId="2696"/>
          <pc:sldLayoutMkLst>
            <pc:docMk/>
            <pc:sldMasterMk cId="3244369159" sldId="2147483841"/>
            <pc:sldLayoutMk cId="1528554340" sldId="2147483846"/>
          </pc:sldLayoutMkLst>
        </pc:sldLayoutChg>
        <pc:sldLayoutChg chg="modSp del mod">
          <pc:chgData name="John Martinez" userId="ea08c8b6-0f24-4067-a236-7457322fd4e8" providerId="ADAL" clId="{8664555F-3A3F-4A13-BA05-EB5CDFBD15F0}" dt="2023-02-19T18:52:52.219" v="172" actId="2696"/>
          <pc:sldLayoutMkLst>
            <pc:docMk/>
            <pc:sldMasterMk cId="3244369159" sldId="2147483841"/>
            <pc:sldLayoutMk cId="832867317" sldId="2147483847"/>
          </pc:sldLayoutMkLst>
          <pc:spChg chg="mod">
            <ac:chgData name="John Martinez" userId="ea08c8b6-0f24-4067-a236-7457322fd4e8" providerId="ADAL" clId="{8664555F-3A3F-4A13-BA05-EB5CDFBD15F0}" dt="2023-02-19T18:51:03.402" v="163" actId="1076"/>
            <ac:spMkLst>
              <pc:docMk/>
              <pc:sldMasterMk cId="3244369159" sldId="2147483841"/>
              <pc:sldLayoutMk cId="832867317" sldId="2147483847"/>
              <ac:spMk id="5" creationId="{19A1961B-AD08-43C9-B16E-486BBE6394B7}"/>
            </ac:spMkLst>
          </pc:spChg>
          <pc:spChg chg="mod">
            <ac:chgData name="John Martinez" userId="ea08c8b6-0f24-4067-a236-7457322fd4e8" providerId="ADAL" clId="{8664555F-3A3F-4A13-BA05-EB5CDFBD15F0}" dt="2023-02-19T18:51:00.996" v="162" actId="1076"/>
            <ac:spMkLst>
              <pc:docMk/>
              <pc:sldMasterMk cId="3244369159" sldId="2147483841"/>
              <pc:sldLayoutMk cId="832867317" sldId="2147483847"/>
              <ac:spMk id="6" creationId="{A8F72736-E36B-4C27-93AA-0D6B1E2BBFE9}"/>
            </ac:spMkLst>
          </pc:spChg>
          <pc:picChg chg="mod">
            <ac:chgData name="John Martinez" userId="ea08c8b6-0f24-4067-a236-7457322fd4e8" providerId="ADAL" clId="{8664555F-3A3F-4A13-BA05-EB5CDFBD15F0}" dt="2023-02-19T18:51:08.345" v="166" actId="1037"/>
            <ac:picMkLst>
              <pc:docMk/>
              <pc:sldMasterMk cId="3244369159" sldId="2147483841"/>
              <pc:sldLayoutMk cId="832867317" sldId="2147483847"/>
              <ac:picMk id="3" creationId="{9C878D0E-6836-4282-8011-F326663D8E05}"/>
            </ac:picMkLst>
          </pc:picChg>
          <pc:picChg chg="mod">
            <ac:chgData name="John Martinez" userId="ea08c8b6-0f24-4067-a236-7457322fd4e8" providerId="ADAL" clId="{8664555F-3A3F-4A13-BA05-EB5CDFBD15F0}" dt="2023-02-19T18:50:58.155" v="161" actId="1076"/>
            <ac:picMkLst>
              <pc:docMk/>
              <pc:sldMasterMk cId="3244369159" sldId="2147483841"/>
              <pc:sldLayoutMk cId="832867317" sldId="2147483847"/>
              <ac:picMk id="4" creationId="{A602159D-2411-42F8-9568-447F9B0A5E47}"/>
            </ac:picMkLst>
          </pc:picChg>
        </pc:sldLayoutChg>
        <pc:sldLayoutChg chg="del">
          <pc:chgData name="John Martinez" userId="ea08c8b6-0f24-4067-a236-7457322fd4e8" providerId="ADAL" clId="{8664555F-3A3F-4A13-BA05-EB5CDFBD15F0}" dt="2023-02-19T18:52:53.546" v="173" actId="2696"/>
          <pc:sldLayoutMkLst>
            <pc:docMk/>
            <pc:sldMasterMk cId="3244369159" sldId="2147483841"/>
            <pc:sldLayoutMk cId="3818760156" sldId="2147483848"/>
          </pc:sldLayoutMkLst>
        </pc:sldLayoutChg>
        <pc:sldLayoutChg chg="del">
          <pc:chgData name="John Martinez" userId="ea08c8b6-0f24-4067-a236-7457322fd4e8" providerId="ADAL" clId="{8664555F-3A3F-4A13-BA05-EB5CDFBD15F0}" dt="2023-02-19T18:52:55.609" v="174" actId="2696"/>
          <pc:sldLayoutMkLst>
            <pc:docMk/>
            <pc:sldMasterMk cId="3244369159" sldId="2147483841"/>
            <pc:sldLayoutMk cId="1749590421" sldId="2147483849"/>
          </pc:sldLayoutMkLst>
        </pc:sldLayoutChg>
        <pc:sldLayoutChg chg="del">
          <pc:chgData name="John Martinez" userId="ea08c8b6-0f24-4067-a236-7457322fd4e8" providerId="ADAL" clId="{8664555F-3A3F-4A13-BA05-EB5CDFBD15F0}" dt="2023-02-19T18:52:56.713" v="175" actId="2696"/>
          <pc:sldLayoutMkLst>
            <pc:docMk/>
            <pc:sldMasterMk cId="3244369159" sldId="2147483841"/>
            <pc:sldLayoutMk cId="1464385289" sldId="2147483850"/>
          </pc:sldLayoutMkLst>
        </pc:sldLayoutChg>
        <pc:sldLayoutChg chg="del">
          <pc:chgData name="John Martinez" userId="ea08c8b6-0f24-4067-a236-7457322fd4e8" providerId="ADAL" clId="{8664555F-3A3F-4A13-BA05-EB5CDFBD15F0}" dt="2023-02-19T18:52:58.248" v="176" actId="2696"/>
          <pc:sldLayoutMkLst>
            <pc:docMk/>
            <pc:sldMasterMk cId="3244369159" sldId="2147483841"/>
            <pc:sldLayoutMk cId="343787732" sldId="2147483851"/>
          </pc:sldLayoutMkLst>
        </pc:sldLayoutChg>
        <pc:sldLayoutChg chg="del">
          <pc:chgData name="John Martinez" userId="ea08c8b6-0f24-4067-a236-7457322fd4e8" providerId="ADAL" clId="{8664555F-3A3F-4A13-BA05-EB5CDFBD15F0}" dt="2023-02-19T18:52:59.344" v="177" actId="2696"/>
          <pc:sldLayoutMkLst>
            <pc:docMk/>
            <pc:sldMasterMk cId="3244369159" sldId="2147483841"/>
            <pc:sldLayoutMk cId="1397322444" sldId="2147483852"/>
          </pc:sldLayoutMkLst>
        </pc:sldLayoutChg>
        <pc:sldLayoutChg chg="del">
          <pc:chgData name="John Martinez" userId="ea08c8b6-0f24-4067-a236-7457322fd4e8" providerId="ADAL" clId="{8664555F-3A3F-4A13-BA05-EB5CDFBD15F0}" dt="2023-02-19T18:53:00.363" v="178" actId="2696"/>
          <pc:sldLayoutMkLst>
            <pc:docMk/>
            <pc:sldMasterMk cId="3244369159" sldId="2147483841"/>
            <pc:sldLayoutMk cId="3733525010" sldId="2147483853"/>
          </pc:sldLayoutMkLst>
        </pc:sldLayoutChg>
        <pc:sldLayoutChg chg="del">
          <pc:chgData name="John Martinez" userId="ea08c8b6-0f24-4067-a236-7457322fd4e8" providerId="ADAL" clId="{8664555F-3A3F-4A13-BA05-EB5CDFBD15F0}" dt="2023-02-19T18:53:01.267" v="179" actId="2696"/>
          <pc:sldLayoutMkLst>
            <pc:docMk/>
            <pc:sldMasterMk cId="3244369159" sldId="2147483841"/>
            <pc:sldLayoutMk cId="660107749" sldId="2147483854"/>
          </pc:sldLayoutMkLst>
        </pc:sldLayoutChg>
        <pc:sldLayoutChg chg="del">
          <pc:chgData name="John Martinez" userId="ea08c8b6-0f24-4067-a236-7457322fd4e8" providerId="ADAL" clId="{8664555F-3A3F-4A13-BA05-EB5CDFBD15F0}" dt="2023-02-19T18:53:02.115" v="180" actId="2696"/>
          <pc:sldLayoutMkLst>
            <pc:docMk/>
            <pc:sldMasterMk cId="3244369159" sldId="2147483841"/>
            <pc:sldLayoutMk cId="2361313892" sldId="2147483855"/>
          </pc:sldLayoutMkLst>
        </pc:sldLayoutChg>
        <pc:sldLayoutChg chg="del">
          <pc:chgData name="John Martinez" userId="ea08c8b6-0f24-4067-a236-7457322fd4e8" providerId="ADAL" clId="{8664555F-3A3F-4A13-BA05-EB5CDFBD15F0}" dt="2023-02-19T18:53:02.923" v="181" actId="2696"/>
          <pc:sldLayoutMkLst>
            <pc:docMk/>
            <pc:sldMasterMk cId="3244369159" sldId="2147483841"/>
            <pc:sldLayoutMk cId="2337551243" sldId="2147483856"/>
          </pc:sldLayoutMkLst>
        </pc:sldLayoutChg>
        <pc:sldLayoutChg chg="del">
          <pc:chgData name="John Martinez" userId="ea08c8b6-0f24-4067-a236-7457322fd4e8" providerId="ADAL" clId="{8664555F-3A3F-4A13-BA05-EB5CDFBD15F0}" dt="2023-02-19T18:53:03.738" v="182" actId="2696"/>
          <pc:sldLayoutMkLst>
            <pc:docMk/>
            <pc:sldMasterMk cId="3244369159" sldId="2147483841"/>
            <pc:sldLayoutMk cId="3700974135" sldId="2147483857"/>
          </pc:sldLayoutMkLst>
        </pc:sldLayoutChg>
        <pc:sldLayoutChg chg="del">
          <pc:chgData name="John Martinez" userId="ea08c8b6-0f24-4067-a236-7457322fd4e8" providerId="ADAL" clId="{8664555F-3A3F-4A13-BA05-EB5CDFBD15F0}" dt="2023-02-19T18:53:04.451" v="183" actId="2696"/>
          <pc:sldLayoutMkLst>
            <pc:docMk/>
            <pc:sldMasterMk cId="3244369159" sldId="2147483841"/>
            <pc:sldLayoutMk cId="2051412344" sldId="2147483858"/>
          </pc:sldLayoutMkLst>
        </pc:sldLayoutChg>
        <pc:sldLayoutChg chg="del">
          <pc:chgData name="John Martinez" userId="ea08c8b6-0f24-4067-a236-7457322fd4e8" providerId="ADAL" clId="{8664555F-3A3F-4A13-BA05-EB5CDFBD15F0}" dt="2023-02-19T18:53:05.116" v="184" actId="2696"/>
          <pc:sldLayoutMkLst>
            <pc:docMk/>
            <pc:sldMasterMk cId="3244369159" sldId="2147483841"/>
            <pc:sldLayoutMk cId="3413102039" sldId="2147483859"/>
          </pc:sldLayoutMkLst>
        </pc:sldLayoutChg>
        <pc:sldLayoutChg chg="del">
          <pc:chgData name="John Martinez" userId="ea08c8b6-0f24-4067-a236-7457322fd4e8" providerId="ADAL" clId="{8664555F-3A3F-4A13-BA05-EB5CDFBD15F0}" dt="2023-02-19T18:53:05.848" v="185" actId="2696"/>
          <pc:sldLayoutMkLst>
            <pc:docMk/>
            <pc:sldMasterMk cId="3244369159" sldId="2147483841"/>
            <pc:sldLayoutMk cId="1118851702" sldId="2147483860"/>
          </pc:sldLayoutMkLst>
        </pc:sldLayoutChg>
        <pc:sldLayoutChg chg="del">
          <pc:chgData name="John Martinez" userId="ea08c8b6-0f24-4067-a236-7457322fd4e8" providerId="ADAL" clId="{8664555F-3A3F-4A13-BA05-EB5CDFBD15F0}" dt="2023-02-19T18:53:06.493" v="186" actId="2696"/>
          <pc:sldLayoutMkLst>
            <pc:docMk/>
            <pc:sldMasterMk cId="3244369159" sldId="2147483841"/>
            <pc:sldLayoutMk cId="2731023254" sldId="2147483861"/>
          </pc:sldLayoutMkLst>
        </pc:sldLayoutChg>
        <pc:sldLayoutChg chg="del">
          <pc:chgData name="John Martinez" userId="ea08c8b6-0f24-4067-a236-7457322fd4e8" providerId="ADAL" clId="{8664555F-3A3F-4A13-BA05-EB5CDFBD15F0}" dt="2023-02-19T18:53:07.459" v="187" actId="2696"/>
          <pc:sldLayoutMkLst>
            <pc:docMk/>
            <pc:sldMasterMk cId="3244369159" sldId="2147483841"/>
            <pc:sldLayoutMk cId="109942469" sldId="2147483862"/>
          </pc:sldLayoutMkLst>
        </pc:sldLayoutChg>
        <pc:sldLayoutChg chg="del">
          <pc:chgData name="John Martinez" userId="ea08c8b6-0f24-4067-a236-7457322fd4e8" providerId="ADAL" clId="{8664555F-3A3F-4A13-BA05-EB5CDFBD15F0}" dt="2023-02-19T18:53:08.071" v="188" actId="2696"/>
          <pc:sldLayoutMkLst>
            <pc:docMk/>
            <pc:sldMasterMk cId="3244369159" sldId="2147483841"/>
            <pc:sldLayoutMk cId="2612643761" sldId="2147483863"/>
          </pc:sldLayoutMkLst>
        </pc:sldLayoutChg>
        <pc:sldLayoutChg chg="del">
          <pc:chgData name="John Martinez" userId="ea08c8b6-0f24-4067-a236-7457322fd4e8" providerId="ADAL" clId="{8664555F-3A3F-4A13-BA05-EB5CDFBD15F0}" dt="2023-02-19T18:53:08.874" v="189" actId="2696"/>
          <pc:sldLayoutMkLst>
            <pc:docMk/>
            <pc:sldMasterMk cId="3244369159" sldId="2147483841"/>
            <pc:sldLayoutMk cId="2236357729" sldId="2147483864"/>
          </pc:sldLayoutMkLst>
        </pc:sldLayoutChg>
        <pc:sldLayoutChg chg="del">
          <pc:chgData name="John Martinez" userId="ea08c8b6-0f24-4067-a236-7457322fd4e8" providerId="ADAL" clId="{8664555F-3A3F-4A13-BA05-EB5CDFBD15F0}" dt="2023-02-19T18:53:09.621" v="190" actId="2696"/>
          <pc:sldLayoutMkLst>
            <pc:docMk/>
            <pc:sldMasterMk cId="3244369159" sldId="2147483841"/>
            <pc:sldLayoutMk cId="3391072643" sldId="2147483865"/>
          </pc:sldLayoutMkLst>
        </pc:sldLayoutChg>
        <pc:sldLayoutChg chg="del">
          <pc:chgData name="John Martinez" userId="ea08c8b6-0f24-4067-a236-7457322fd4e8" providerId="ADAL" clId="{8664555F-3A3F-4A13-BA05-EB5CDFBD15F0}" dt="2023-02-19T18:53:10.230" v="191" actId="2696"/>
          <pc:sldLayoutMkLst>
            <pc:docMk/>
            <pc:sldMasterMk cId="3244369159" sldId="2147483841"/>
            <pc:sldLayoutMk cId="3618632348" sldId="2147483866"/>
          </pc:sldLayoutMkLst>
        </pc:sldLayoutChg>
        <pc:sldLayoutChg chg="del">
          <pc:chgData name="John Martinez" userId="ea08c8b6-0f24-4067-a236-7457322fd4e8" providerId="ADAL" clId="{8664555F-3A3F-4A13-BA05-EB5CDFBD15F0}" dt="2023-02-19T18:48:23.048" v="144" actId="47"/>
          <pc:sldLayoutMkLst>
            <pc:docMk/>
            <pc:sldMasterMk cId="3244369159" sldId="2147483841"/>
            <pc:sldLayoutMk cId="1326190716" sldId="2147483867"/>
          </pc:sldLayoutMkLst>
        </pc:sldLayoutChg>
        <pc:sldLayoutChg chg="del">
          <pc:chgData name="John Martinez" userId="ea08c8b6-0f24-4067-a236-7457322fd4e8" providerId="ADAL" clId="{8664555F-3A3F-4A13-BA05-EB5CDFBD15F0}" dt="2023-02-19T18:48:25.815" v="145" actId="47"/>
          <pc:sldLayoutMkLst>
            <pc:docMk/>
            <pc:sldMasterMk cId="3244369159" sldId="2147483841"/>
            <pc:sldLayoutMk cId="2532827994" sldId="2147483869"/>
          </pc:sldLayoutMkLst>
        </pc:sldLayoutChg>
      </pc:sldMasterChg>
      <pc:sldMasterChg chg="del delSldLayout">
        <pc:chgData name="John Martinez" userId="ea08c8b6-0f24-4067-a236-7457322fd4e8" providerId="ADAL" clId="{8664555F-3A3F-4A13-BA05-EB5CDFBD15F0}" dt="2023-02-19T18:49:39.758" v="160" actId="47"/>
        <pc:sldMasterMkLst>
          <pc:docMk/>
          <pc:sldMasterMk cId="1133463755" sldId="2147483889"/>
        </pc:sldMasterMkLst>
        <pc:sldLayoutChg chg="del">
          <pc:chgData name="John Martinez" userId="ea08c8b6-0f24-4067-a236-7457322fd4e8" providerId="ADAL" clId="{8664555F-3A3F-4A13-BA05-EB5CDFBD15F0}" dt="2023-02-19T18:49:39.758" v="160" actId="47"/>
          <pc:sldLayoutMkLst>
            <pc:docMk/>
            <pc:sldMasterMk cId="1133463755" sldId="2147483889"/>
            <pc:sldLayoutMk cId="2366250103" sldId="2147483890"/>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1660525941" sldId="2147483891"/>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3291613929" sldId="2147483892"/>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69695775" sldId="2147483893"/>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2166292773" sldId="2147483894"/>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3678056674" sldId="2147483895"/>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4110543781" sldId="2147483896"/>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621637402" sldId="2147483897"/>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2117384681" sldId="2147483898"/>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3814399654" sldId="2147483899"/>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422998795" sldId="2147483900"/>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1102665512" sldId="2147483901"/>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181833919" sldId="2147483902"/>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3525706673" sldId="2147483903"/>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1935138343" sldId="2147483904"/>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3270638839" sldId="2147483905"/>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3486481952" sldId="2147483906"/>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3997399499" sldId="2147483907"/>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1008087369" sldId="2147483908"/>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1584937014" sldId="2147483909"/>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822978864" sldId="2147483910"/>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2096959197" sldId="2147483911"/>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2723858000" sldId="2147483912"/>
          </pc:sldLayoutMkLst>
        </pc:sldLayoutChg>
        <pc:sldLayoutChg chg="del">
          <pc:chgData name="John Martinez" userId="ea08c8b6-0f24-4067-a236-7457322fd4e8" providerId="ADAL" clId="{8664555F-3A3F-4A13-BA05-EB5CDFBD15F0}" dt="2023-02-19T18:49:39.758" v="160" actId="47"/>
          <pc:sldLayoutMkLst>
            <pc:docMk/>
            <pc:sldMasterMk cId="1133463755" sldId="2147483889"/>
            <pc:sldLayoutMk cId="1307462031" sldId="214748391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O50653\Desktop\Workshop%20Meals%20&amp;%20Re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517538528581277E-2"/>
          <c:y val="0.14668053441789772"/>
          <c:w val="0.93232823573047741"/>
          <c:h val="0.82886465011322885"/>
        </c:manualLayout>
      </c:layout>
      <c:barChart>
        <c:barDir val="col"/>
        <c:grouping val="clustered"/>
        <c:varyColors val="0"/>
        <c:ser>
          <c:idx val="0"/>
          <c:order val="0"/>
          <c:tx>
            <c:strRef>
              <c:f>Sheet1!$B$1</c:f>
              <c:strCache>
                <c:ptCount val="1"/>
                <c:pt idx="0">
                  <c:v>vs PY</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LATAM</c:v>
                </c:pt>
                <c:pt idx="1">
                  <c:v>AFRICA</c:v>
                </c:pt>
                <c:pt idx="2">
                  <c:v>ASP</c:v>
                </c:pt>
                <c:pt idx="3">
                  <c:v>EUROPE</c:v>
                </c:pt>
                <c:pt idx="4">
                  <c:v>INSWA</c:v>
                </c:pt>
                <c:pt idx="5">
                  <c:v>E&amp;ME</c:v>
                </c:pt>
              </c:strCache>
            </c:strRef>
          </c:cat>
          <c:val>
            <c:numRef>
              <c:f>Sheet1!$B$2:$B$7</c:f>
              <c:numCache>
                <c:formatCode>0.0%</c:formatCode>
                <c:ptCount val="6"/>
                <c:pt idx="0">
                  <c:v>0.34118436950831327</c:v>
                </c:pt>
                <c:pt idx="1">
                  <c:v>0.23475047601434548</c:v>
                </c:pt>
                <c:pt idx="2">
                  <c:v>0.18253305415655488</c:v>
                </c:pt>
                <c:pt idx="3">
                  <c:v>7.5167784043118496E-2</c:v>
                </c:pt>
                <c:pt idx="4">
                  <c:v>4.5725015932212051E-2</c:v>
                </c:pt>
                <c:pt idx="5">
                  <c:v>3.9448692938465271E-2</c:v>
                </c:pt>
              </c:numCache>
            </c:numRef>
          </c:val>
          <c:extLst>
            <c:ext xmlns:c16="http://schemas.microsoft.com/office/drawing/2014/chart" uri="{C3380CC4-5D6E-409C-BE32-E72D297353CC}">
              <c16:uniqueId val="{00000000-C404-49B8-9864-9A3C44035ECD}"/>
            </c:ext>
          </c:extLst>
        </c:ser>
        <c:dLbls>
          <c:dLblPos val="outEnd"/>
          <c:showLegendKey val="0"/>
          <c:showVal val="1"/>
          <c:showCatName val="0"/>
          <c:showSerName val="0"/>
          <c:showPercent val="0"/>
          <c:showBubbleSize val="0"/>
        </c:dLbls>
        <c:gapWidth val="72"/>
        <c:overlap val="-27"/>
        <c:axId val="1951610015"/>
        <c:axId val="1951608767"/>
      </c:barChart>
      <c:catAx>
        <c:axId val="1951610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95000"/>
                    <a:lumOff val="5000"/>
                  </a:schemeClr>
                </a:solidFill>
                <a:latin typeface="+mn-lt"/>
                <a:ea typeface="+mn-ea"/>
                <a:cs typeface="+mn-cs"/>
              </a:defRPr>
            </a:pPr>
            <a:endParaRPr lang="en-US"/>
          </a:p>
        </c:txPr>
        <c:crossAx val="1951608767"/>
        <c:crosses val="autoZero"/>
        <c:auto val="1"/>
        <c:lblAlgn val="ctr"/>
        <c:lblOffset val="100"/>
        <c:noMultiLvlLbl val="0"/>
      </c:catAx>
      <c:valAx>
        <c:axId val="1951608767"/>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crossAx val="1951610015"/>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517538528581277E-2"/>
          <c:y val="0.14668053441789772"/>
          <c:w val="0.93232823573047741"/>
          <c:h val="0.82886465011322885"/>
        </c:manualLayout>
      </c:layout>
      <c:barChart>
        <c:barDir val="col"/>
        <c:grouping val="clustered"/>
        <c:varyColors val="0"/>
        <c:ser>
          <c:idx val="0"/>
          <c:order val="0"/>
          <c:tx>
            <c:strRef>
              <c:f>Sheet1!$B$1</c:f>
              <c:strCache>
                <c:ptCount val="1"/>
                <c:pt idx="0">
                  <c:v>vs PY</c:v>
                </c:pt>
              </c:strCache>
            </c:strRef>
          </c:tx>
          <c:spPr>
            <a:solidFill>
              <a:srgbClr val="C0000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B-C404-49B8-9864-9A3C44035ECD}"/>
                </c:ext>
              </c:extLst>
            </c:dLbl>
            <c:dLbl>
              <c:idx val="1"/>
              <c:delete val="1"/>
              <c:extLst>
                <c:ext xmlns:c15="http://schemas.microsoft.com/office/drawing/2012/chart" uri="{CE6537A1-D6FC-4f65-9D91-7224C49458BB}"/>
                <c:ext xmlns:c16="http://schemas.microsoft.com/office/drawing/2014/chart" uri="{C3380CC4-5D6E-409C-BE32-E72D297353CC}">
                  <c16:uniqueId val="{00000001-C404-49B8-9864-9A3C44035ECD}"/>
                </c:ext>
              </c:extLst>
            </c:dLbl>
            <c:dLbl>
              <c:idx val="2"/>
              <c:delete val="1"/>
              <c:extLst>
                <c:ext xmlns:c15="http://schemas.microsoft.com/office/drawing/2012/chart" uri="{CE6537A1-D6FC-4f65-9D91-7224C49458BB}"/>
                <c:ext xmlns:c16="http://schemas.microsoft.com/office/drawing/2014/chart" uri="{C3380CC4-5D6E-409C-BE32-E72D297353CC}">
                  <c16:uniqueId val="{00000002-C404-49B8-9864-9A3C44035ECD}"/>
                </c:ext>
              </c:extLst>
            </c:dLbl>
            <c:dLbl>
              <c:idx val="3"/>
              <c:delete val="1"/>
              <c:extLst>
                <c:ext xmlns:c15="http://schemas.microsoft.com/office/drawing/2012/chart" uri="{CE6537A1-D6FC-4f65-9D91-7224C49458BB}"/>
                <c:ext xmlns:c16="http://schemas.microsoft.com/office/drawing/2014/chart" uri="{C3380CC4-5D6E-409C-BE32-E72D297353CC}">
                  <c16:uniqueId val="{00000003-C404-49B8-9864-9A3C44035ECD}"/>
                </c:ext>
              </c:extLst>
            </c:dLbl>
            <c:dLbl>
              <c:idx val="4"/>
              <c:delete val="1"/>
              <c:extLst>
                <c:ext xmlns:c15="http://schemas.microsoft.com/office/drawing/2012/chart" uri="{CE6537A1-D6FC-4f65-9D91-7224C49458BB}"/>
                <c:ext xmlns:c16="http://schemas.microsoft.com/office/drawing/2014/chart" uri="{C3380CC4-5D6E-409C-BE32-E72D297353CC}">
                  <c16:uniqueId val="{00000004-C404-49B8-9864-9A3C44035ECD}"/>
                </c:ext>
              </c:extLst>
            </c:dLbl>
            <c:dLbl>
              <c:idx val="5"/>
              <c:delete val="1"/>
              <c:extLst>
                <c:ext xmlns:c15="http://schemas.microsoft.com/office/drawing/2012/chart" uri="{CE6537A1-D6FC-4f65-9D91-7224C49458BB}"/>
                <c:ext xmlns:c16="http://schemas.microsoft.com/office/drawing/2014/chart" uri="{C3380CC4-5D6E-409C-BE32-E72D297353CC}">
                  <c16:uniqueId val="{00000005-C404-49B8-9864-9A3C44035ECD}"/>
                </c:ext>
              </c:extLst>
            </c:dLbl>
            <c:dLbl>
              <c:idx val="6"/>
              <c:delete val="1"/>
              <c:extLst>
                <c:ext xmlns:c15="http://schemas.microsoft.com/office/drawing/2012/chart" uri="{CE6537A1-D6FC-4f65-9D91-7224C49458BB}"/>
                <c:ext xmlns:c16="http://schemas.microsoft.com/office/drawing/2014/chart" uri="{C3380CC4-5D6E-409C-BE32-E72D297353CC}">
                  <c16:uniqueId val="{00000006-C404-49B8-9864-9A3C44035ECD}"/>
                </c:ext>
              </c:extLst>
            </c:dLbl>
            <c:dLbl>
              <c:idx val="7"/>
              <c:delete val="1"/>
              <c:extLst>
                <c:ext xmlns:c15="http://schemas.microsoft.com/office/drawing/2012/chart" uri="{CE6537A1-D6FC-4f65-9D91-7224C49458BB}"/>
                <c:ext xmlns:c16="http://schemas.microsoft.com/office/drawing/2014/chart" uri="{C3380CC4-5D6E-409C-BE32-E72D297353CC}">
                  <c16:uniqueId val="{00000007-C404-49B8-9864-9A3C44035ECD}"/>
                </c:ext>
              </c:extLst>
            </c:dLbl>
            <c:dLbl>
              <c:idx val="8"/>
              <c:delete val="1"/>
              <c:extLst>
                <c:ext xmlns:c15="http://schemas.microsoft.com/office/drawing/2012/chart" uri="{CE6537A1-D6FC-4f65-9D91-7224C49458BB}"/>
                <c:ext xmlns:c16="http://schemas.microsoft.com/office/drawing/2014/chart" uri="{C3380CC4-5D6E-409C-BE32-E72D297353CC}">
                  <c16:uniqueId val="{00000008-C404-49B8-9864-9A3C44035ECD}"/>
                </c:ext>
              </c:extLst>
            </c:dLbl>
            <c:dLbl>
              <c:idx val="9"/>
              <c:delete val="1"/>
              <c:extLst>
                <c:ext xmlns:c15="http://schemas.microsoft.com/office/drawing/2012/chart" uri="{CE6537A1-D6FC-4f65-9D91-7224C49458BB}"/>
                <c:ext xmlns:c16="http://schemas.microsoft.com/office/drawing/2014/chart" uri="{C3380CC4-5D6E-409C-BE32-E72D297353CC}">
                  <c16:uniqueId val="{00000009-C404-49B8-9864-9A3C44035ECD}"/>
                </c:ext>
              </c:extLst>
            </c:dLbl>
            <c:dLbl>
              <c:idx val="1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A-C404-49B8-9864-9A3C44035EC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10</c:v>
                </c:pt>
                <c:pt idx="1">
                  <c:v>11</c:v>
                </c:pt>
                <c:pt idx="2">
                  <c:v>12</c:v>
                </c:pt>
                <c:pt idx="3">
                  <c:v>13</c:v>
                </c:pt>
                <c:pt idx="4">
                  <c:v>14</c:v>
                </c:pt>
                <c:pt idx="5">
                  <c:v>15</c:v>
                </c:pt>
                <c:pt idx="6">
                  <c:v>16</c:v>
                </c:pt>
                <c:pt idx="7">
                  <c:v>17</c:v>
                </c:pt>
                <c:pt idx="8">
                  <c:v>18</c:v>
                </c:pt>
                <c:pt idx="9">
                  <c:v>19</c:v>
                </c:pt>
                <c:pt idx="10">
                  <c:v>20</c:v>
                </c:pt>
              </c:numCache>
            </c:numRef>
          </c:cat>
          <c:val>
            <c:numRef>
              <c:f>Sheet1!$B$2:$B$12</c:f>
              <c:numCache>
                <c:formatCode>_(* #,##0_);_(* \(#,##0\);_(* "-"??_);_(@_)</c:formatCode>
                <c:ptCount val="11"/>
                <c:pt idx="0">
                  <c:v>1697.2836709999999</c:v>
                </c:pt>
                <c:pt idx="1">
                  <c:v>1883.3000159999999</c:v>
                </c:pt>
                <c:pt idx="2">
                  <c:v>1971.56349</c:v>
                </c:pt>
                <c:pt idx="3">
                  <c:v>1993.54859956</c:v>
                </c:pt>
                <c:pt idx="4">
                  <c:v>2098.8717304699999</c:v>
                </c:pt>
                <c:pt idx="5">
                  <c:v>2161.02871</c:v>
                </c:pt>
                <c:pt idx="6">
                  <c:v>2166.2780851400003</c:v>
                </c:pt>
                <c:pt idx="7">
                  <c:v>2129.77093242</c:v>
                </c:pt>
                <c:pt idx="8">
                  <c:v>2146.0372149499999</c:v>
                </c:pt>
                <c:pt idx="9">
                  <c:v>2254.7022846300001</c:v>
                </c:pt>
                <c:pt idx="10">
                  <c:v>2449.2041290799998</c:v>
                </c:pt>
              </c:numCache>
            </c:numRef>
          </c:val>
          <c:extLst>
            <c:ext xmlns:c16="http://schemas.microsoft.com/office/drawing/2014/chart" uri="{C3380CC4-5D6E-409C-BE32-E72D297353CC}">
              <c16:uniqueId val="{00000000-C404-49B8-9864-9A3C44035ECD}"/>
            </c:ext>
          </c:extLst>
        </c:ser>
        <c:dLbls>
          <c:showLegendKey val="0"/>
          <c:showVal val="0"/>
          <c:showCatName val="0"/>
          <c:showSerName val="0"/>
          <c:showPercent val="0"/>
          <c:showBubbleSize val="0"/>
        </c:dLbls>
        <c:gapWidth val="72"/>
        <c:overlap val="-27"/>
        <c:axId val="1951610015"/>
        <c:axId val="1951608767"/>
      </c:barChart>
      <c:catAx>
        <c:axId val="1951610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95000"/>
                    <a:lumOff val="5000"/>
                  </a:schemeClr>
                </a:solidFill>
                <a:latin typeface="+mn-lt"/>
                <a:ea typeface="+mn-ea"/>
                <a:cs typeface="+mn-cs"/>
              </a:defRPr>
            </a:pPr>
            <a:endParaRPr lang="en-US"/>
          </a:p>
        </c:txPr>
        <c:crossAx val="1951608767"/>
        <c:crosses val="autoZero"/>
        <c:auto val="1"/>
        <c:lblAlgn val="ctr"/>
        <c:lblOffset val="100"/>
        <c:noMultiLvlLbl val="0"/>
      </c:catAx>
      <c:valAx>
        <c:axId val="1951608767"/>
        <c:scaling>
          <c:orientation val="minMax"/>
          <c:min val="1500"/>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crossAx val="1951610015"/>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80727630385847"/>
          <c:y val="0.14660600868236659"/>
          <c:w val="0.81998658925162538"/>
          <c:h val="0.72721331865818162"/>
        </c:manualLayout>
      </c:layout>
      <c:barChart>
        <c:barDir val="col"/>
        <c:grouping val="clustered"/>
        <c:varyColors val="0"/>
        <c:ser>
          <c:idx val="0"/>
          <c:order val="0"/>
          <c:tx>
            <c:v>Vol. MS RET</c:v>
          </c:tx>
          <c:spPr>
            <a:solidFill>
              <a:srgbClr val="C0000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25000"/>
                        </a:schemeClr>
                      </a:solidFill>
                      <a:latin typeface="TCCC-UnityText" panose="020B0505030303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0C-4678-B28F-084D7C13942F}"/>
                </c:ext>
              </c:extLst>
            </c:dLbl>
            <c:dLbl>
              <c:idx val="9"/>
              <c:tx>
                <c:rich>
                  <a:bodyPr rot="0" spcFirstLastPara="1" vertOverflow="ellipsis" vert="horz" wrap="square" lIns="38100" tIns="19050" rIns="38100" bIns="19050" anchor="ctr" anchorCtr="1">
                    <a:spAutoFit/>
                  </a:bodyPr>
                  <a:lstStyle/>
                  <a:p>
                    <a:pPr>
                      <a:defRPr sz="1400" b="1" i="0" u="none" strike="noStrike" kern="1200" baseline="0">
                        <a:solidFill>
                          <a:schemeClr val="bg2">
                            <a:lumMod val="25000"/>
                          </a:schemeClr>
                        </a:solidFill>
                        <a:latin typeface="TCCC-UnityText" panose="020B0505030303020204" pitchFamily="34" charset="0"/>
                        <a:ea typeface="+mn-ea"/>
                        <a:cs typeface="+mn-cs"/>
                      </a:defRPr>
                    </a:pPr>
                    <a:r>
                      <a:rPr lang="en-US" dirty="0"/>
                      <a:t>280</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25000"/>
                        </a:schemeClr>
                      </a:solidFill>
                      <a:latin typeface="TCCC-UnityText" panose="020B0505030303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00C-4678-B28F-084D7C13942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CCC-UnityText" panose="020B0505030303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NARTD!$E$4:$N$4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NARTD!$E$6:$N$6</c:f>
              <c:numCache>
                <c:formatCode>#,##0</c:formatCode>
                <c:ptCount val="10"/>
                <c:pt idx="0">
                  <c:v>154.322</c:v>
                </c:pt>
                <c:pt idx="1">
                  <c:v>159.05600000000001</c:v>
                </c:pt>
                <c:pt idx="2">
                  <c:v>165.60499999999999</c:v>
                </c:pt>
                <c:pt idx="3">
                  <c:v>173.001</c:v>
                </c:pt>
                <c:pt idx="4">
                  <c:v>198.75899999999999</c:v>
                </c:pt>
                <c:pt idx="5">
                  <c:v>213.131</c:v>
                </c:pt>
                <c:pt idx="6">
                  <c:v>220.87799999999999</c:v>
                </c:pt>
                <c:pt idx="7">
                  <c:v>231.654</c:v>
                </c:pt>
                <c:pt idx="8">
                  <c:v>252.93</c:v>
                </c:pt>
                <c:pt idx="9">
                  <c:v>279.22386908075225</c:v>
                </c:pt>
              </c:numCache>
            </c:numRef>
          </c:val>
          <c:extLst>
            <c:ext xmlns:c16="http://schemas.microsoft.com/office/drawing/2014/chart" uri="{C3380CC4-5D6E-409C-BE32-E72D297353CC}">
              <c16:uniqueId val="{00000002-200C-4678-B28F-084D7C13942F}"/>
            </c:ext>
          </c:extLst>
        </c:ser>
        <c:dLbls>
          <c:showLegendKey val="0"/>
          <c:showVal val="0"/>
          <c:showCatName val="0"/>
          <c:showSerName val="0"/>
          <c:showPercent val="0"/>
          <c:showBubbleSize val="0"/>
        </c:dLbls>
        <c:gapWidth val="150"/>
        <c:axId val="345942840"/>
        <c:axId val="345942056"/>
      </c:barChart>
      <c:lineChart>
        <c:grouping val="standard"/>
        <c:varyColors val="0"/>
        <c:ser>
          <c:idx val="1"/>
          <c:order val="1"/>
          <c:tx>
            <c:v>Evolução MU/UC</c:v>
          </c:tx>
          <c:spPr>
            <a:ln w="38100" cap="rnd">
              <a:solidFill>
                <a:schemeClr val="bg2">
                  <a:lumMod val="50000"/>
                </a:schemeClr>
              </a:solidFill>
              <a:round/>
            </a:ln>
            <a:effectLst/>
          </c:spPr>
          <c:marker>
            <c:symbol val="none"/>
          </c:marker>
          <c:dLbls>
            <c:dLbl>
              <c:idx val="9"/>
              <c:layout>
                <c:manualLayout>
                  <c:x val="-4.3352241054845364E-3"/>
                  <c:y val="-2.6305494301209851E-2"/>
                </c:manualLayout>
              </c:layout>
              <c:spPr>
                <a:solidFill>
                  <a:schemeClr val="bg2">
                    <a:lumMod val="50000"/>
                  </a:schemeClr>
                </a:solid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TCCC-UnityText" panose="020B0505030303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0C-4678-B28F-084D7C13942F}"/>
                </c:ext>
              </c:extLst>
            </c:dLbl>
            <c:spPr>
              <a:solidFill>
                <a:schemeClr val="bg2">
                  <a:lumMod val="25000"/>
                </a:schemeClr>
              </a:solid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TCCC-UnityText" panose="020B0505030303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NARTD!$E$7:$N$7</c:f>
              <c:numCache>
                <c:formatCode>0%</c:formatCode>
                <c:ptCount val="10"/>
                <c:pt idx="0">
                  <c:v>1</c:v>
                </c:pt>
                <c:pt idx="1">
                  <c:v>1.1541233198928695</c:v>
                </c:pt>
                <c:pt idx="2">
                  <c:v>1.6334614325027526</c:v>
                </c:pt>
                <c:pt idx="3">
                  <c:v>1.1016936291612656</c:v>
                </c:pt>
                <c:pt idx="4">
                  <c:v>1.3494819481745877</c:v>
                </c:pt>
                <c:pt idx="5">
                  <c:v>1.3983853844330858</c:v>
                </c:pt>
                <c:pt idx="6">
                  <c:v>1.4818336830095002</c:v>
                </c:pt>
                <c:pt idx="7">
                  <c:v>1.8779267141195162</c:v>
                </c:pt>
                <c:pt idx="8">
                  <c:v>2.6046031037218138</c:v>
                </c:pt>
                <c:pt idx="9">
                  <c:v>4.0342566280224386</c:v>
                </c:pt>
              </c:numCache>
            </c:numRef>
          </c:val>
          <c:smooth val="1"/>
          <c:extLst>
            <c:ext xmlns:c16="http://schemas.microsoft.com/office/drawing/2014/chart" uri="{C3380CC4-5D6E-409C-BE32-E72D297353CC}">
              <c16:uniqueId val="{00000004-200C-4678-B28F-084D7C13942F}"/>
            </c:ext>
          </c:extLst>
        </c:ser>
        <c:dLbls>
          <c:showLegendKey val="0"/>
          <c:showVal val="0"/>
          <c:showCatName val="0"/>
          <c:showSerName val="0"/>
          <c:showPercent val="0"/>
          <c:showBubbleSize val="0"/>
        </c:dLbls>
        <c:marker val="1"/>
        <c:smooth val="0"/>
        <c:axId val="345944408"/>
        <c:axId val="345944016"/>
      </c:lineChart>
      <c:catAx>
        <c:axId val="3459428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TCCC-UnityText" panose="020B0505030303020204" pitchFamily="34" charset="0"/>
                <a:ea typeface="+mn-ea"/>
                <a:cs typeface="+mn-cs"/>
              </a:defRPr>
            </a:pPr>
            <a:endParaRPr lang="en-US"/>
          </a:p>
        </c:txPr>
        <c:crossAx val="345942056"/>
        <c:crosses val="autoZero"/>
        <c:auto val="1"/>
        <c:lblAlgn val="ctr"/>
        <c:lblOffset val="100"/>
        <c:noMultiLvlLbl val="0"/>
      </c:catAx>
      <c:valAx>
        <c:axId val="345942056"/>
        <c:scaling>
          <c:orientation val="minMax"/>
          <c:max val="280"/>
          <c:min val="12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TCCC-UnityText" panose="020B0505030303020204" pitchFamily="34" charset="0"/>
                <a:ea typeface="+mn-ea"/>
                <a:cs typeface="+mn-cs"/>
              </a:defRPr>
            </a:pPr>
            <a:endParaRPr lang="en-US"/>
          </a:p>
        </c:txPr>
        <c:crossAx val="345942840"/>
        <c:crosses val="autoZero"/>
        <c:crossBetween val="between"/>
      </c:valAx>
      <c:valAx>
        <c:axId val="345944016"/>
        <c:scaling>
          <c:orientation val="minMax"/>
          <c:min val="0.70000000000000007"/>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TCCC-UnityText" panose="020B0505030303020204" pitchFamily="34" charset="0"/>
                <a:ea typeface="+mn-ea"/>
                <a:cs typeface="+mn-cs"/>
              </a:defRPr>
            </a:pPr>
            <a:endParaRPr lang="en-US"/>
          </a:p>
        </c:txPr>
        <c:crossAx val="345944408"/>
        <c:crosses val="max"/>
        <c:crossBetween val="between"/>
      </c:valAx>
      <c:catAx>
        <c:axId val="345944408"/>
        <c:scaling>
          <c:orientation val="minMax"/>
        </c:scaling>
        <c:delete val="1"/>
        <c:axPos val="t"/>
        <c:majorTickMark val="out"/>
        <c:minorTickMark val="none"/>
        <c:tickLblPos val="nextTo"/>
        <c:crossAx val="345944016"/>
        <c:crosses val="max"/>
        <c:auto val="1"/>
        <c:lblAlgn val="ctr"/>
        <c:lblOffset val="100"/>
        <c:noMultiLvlLbl val="0"/>
      </c:catAx>
      <c:spPr>
        <a:noFill/>
        <a:ln>
          <a:noFill/>
        </a:ln>
        <a:effectLst/>
      </c:spPr>
    </c:plotArea>
    <c:legend>
      <c:legendPos val="b"/>
      <c:layout>
        <c:manualLayout>
          <c:xMode val="edge"/>
          <c:yMode val="edge"/>
          <c:x val="4.0770892879219466E-3"/>
          <c:y val="3.0745921097090855E-2"/>
          <c:w val="0.2143737644687719"/>
          <c:h val="0.1629430513917016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CCC-UnityText" panose="020B0505030303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CCC-UnityText" panose="020B0505030303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Sales</c:v>
                </c:pt>
              </c:strCache>
            </c:strRef>
          </c:tx>
          <c:spPr>
            <a:noFill/>
            <a:ln>
              <a:noFill/>
            </a:ln>
            <a:effectLst/>
          </c:spPr>
          <c:dPt>
            <c:idx val="0"/>
            <c:bubble3D val="0"/>
            <c:spPr>
              <a:solidFill>
                <a:schemeClr val="bg1">
                  <a:lumMod val="75000"/>
                </a:schemeClr>
              </a:solidFill>
              <a:ln>
                <a:noFill/>
              </a:ln>
              <a:effectLst/>
              <a:scene3d>
                <a:camera prst="orthographicFront"/>
                <a:lightRig rig="brightRoom" dir="t"/>
              </a:scene3d>
              <a:sp3d prstMaterial="flat">
                <a:bevelT w="0" h="0" prst="angle"/>
                <a:contourClr>
                  <a:srgbClr val="000000"/>
                </a:contourClr>
              </a:sp3d>
            </c:spPr>
            <c:extLst>
              <c:ext xmlns:c16="http://schemas.microsoft.com/office/drawing/2014/chart" uri="{C3380CC4-5D6E-409C-BE32-E72D297353CC}">
                <c16:uniqueId val="{00000001-99D4-4BF5-A060-1D7CD3CFEE27}"/>
              </c:ext>
            </c:extLst>
          </c:dPt>
          <c:dPt>
            <c:idx val="1"/>
            <c:bubble3D val="0"/>
            <c:spPr>
              <a:solidFill>
                <a:srgbClr val="FF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9D4-4BF5-A060-1D7CD3CFEE27}"/>
              </c:ext>
            </c:extLst>
          </c:dPt>
          <c:dLbls>
            <c:delete val="1"/>
          </c:dLbls>
          <c:cat>
            <c:strRef>
              <c:f>Sheet1!$A$2:$A$3</c:f>
              <c:strCache>
                <c:ptCount val="2"/>
                <c:pt idx="0">
                  <c:v>1st Qtr</c:v>
                </c:pt>
                <c:pt idx="1">
                  <c:v>2nd Qtr</c:v>
                </c:pt>
              </c:strCache>
            </c:strRef>
          </c:cat>
          <c:val>
            <c:numRef>
              <c:f>Sheet1!$B$2:$B$3</c:f>
              <c:numCache>
                <c:formatCode>General</c:formatCode>
                <c:ptCount val="2"/>
                <c:pt idx="0">
                  <c:v>99</c:v>
                </c:pt>
                <c:pt idx="1">
                  <c:v>1</c:v>
                </c:pt>
              </c:numCache>
            </c:numRef>
          </c:val>
          <c:extLst>
            <c:ext xmlns:c16="http://schemas.microsoft.com/office/drawing/2014/chart" uri="{C3380CC4-5D6E-409C-BE32-E72D297353CC}">
              <c16:uniqueId val="{00000004-99D4-4BF5-A060-1D7CD3CFEE27}"/>
            </c:ext>
          </c:extLst>
        </c:ser>
        <c:dLbls>
          <c:showLegendKey val="0"/>
          <c:showVal val="0"/>
          <c:showCatName val="0"/>
          <c:showSerName val="0"/>
          <c:showPercent val="1"/>
          <c:showBubbleSize val="0"/>
          <c:showLeaderLines val="1"/>
        </c:dLbls>
        <c:firstSliceAng val="4"/>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146453066016705E-3"/>
          <c:y val="5.0000056392737104E-3"/>
          <c:w val="0.99"/>
          <c:h val="0.98750000000000004"/>
        </c:manualLayout>
      </c:layout>
      <c:doughnutChart>
        <c:varyColors val="1"/>
        <c:ser>
          <c:idx val="0"/>
          <c:order val="0"/>
          <c:spPr>
            <a:gradFill flip="none" rotWithShape="1">
              <a:gsLst>
                <a:gs pos="0">
                  <a:srgbClr val="AB1942"/>
                </a:gs>
                <a:gs pos="100000">
                  <a:srgbClr val="FF4C00"/>
                </a:gs>
              </a:gsLst>
              <a:lin ang="10985907" scaled="0"/>
            </a:gradFill>
            <a:ln w="12700" cap="flat">
              <a:noFill/>
              <a:miter lim="400000"/>
            </a:ln>
            <a:effectLst/>
          </c:spPr>
          <c:dPt>
            <c:idx val="0"/>
            <c:bubble3D val="0"/>
            <c:spPr>
              <a:solidFill>
                <a:srgbClr val="92D050"/>
              </a:solidFill>
              <a:ln w="12700" cap="flat">
                <a:noFill/>
                <a:miter lim="400000"/>
              </a:ln>
              <a:effectLst/>
            </c:spPr>
            <c:extLst>
              <c:ext xmlns:c16="http://schemas.microsoft.com/office/drawing/2014/chart" uri="{C3380CC4-5D6E-409C-BE32-E72D297353CC}">
                <c16:uniqueId val="{00000001-FF7A-42FB-87EB-B936969C044A}"/>
              </c:ext>
            </c:extLst>
          </c:dPt>
          <c:dPt>
            <c:idx val="1"/>
            <c:bubble3D val="0"/>
            <c:spPr>
              <a:solidFill>
                <a:srgbClr val="7030A0"/>
              </a:solidFill>
              <a:ln w="12700" cap="flat">
                <a:noFill/>
                <a:miter lim="400000"/>
              </a:ln>
              <a:effectLst/>
            </c:spPr>
            <c:extLst>
              <c:ext xmlns:c16="http://schemas.microsoft.com/office/drawing/2014/chart" uri="{C3380CC4-5D6E-409C-BE32-E72D297353CC}">
                <c16:uniqueId val="{00000003-FF7A-42FB-87EB-B936969C044A}"/>
              </c:ext>
            </c:extLst>
          </c:dPt>
          <c:dPt>
            <c:idx val="2"/>
            <c:bubble3D val="0"/>
            <c:spPr>
              <a:solidFill>
                <a:srgbClr val="FF0000"/>
              </a:solidFill>
              <a:ln w="12700" cap="flat">
                <a:noFill/>
                <a:miter lim="400000"/>
              </a:ln>
              <a:effectLst/>
            </c:spPr>
            <c:extLst>
              <c:ext xmlns:c16="http://schemas.microsoft.com/office/drawing/2014/chart" uri="{C3380CC4-5D6E-409C-BE32-E72D297353CC}">
                <c16:uniqueId val="{00000005-FF7A-42FB-87EB-B936969C044A}"/>
              </c:ext>
            </c:extLst>
          </c:dPt>
          <c:dPt>
            <c:idx val="3"/>
            <c:bubble3D val="0"/>
            <c:spPr>
              <a:solidFill>
                <a:srgbClr val="1F4E79"/>
              </a:solidFill>
              <a:ln w="12700" cap="flat">
                <a:noFill/>
                <a:miter lim="400000"/>
              </a:ln>
              <a:effectLst/>
            </c:spPr>
            <c:extLst>
              <c:ext xmlns:c16="http://schemas.microsoft.com/office/drawing/2014/chart" uri="{C3380CC4-5D6E-409C-BE32-E72D297353CC}">
                <c16:uniqueId val="{00000007-FF7A-42FB-87EB-B936969C044A}"/>
              </c:ext>
            </c:extLst>
          </c:dPt>
          <c:dPt>
            <c:idx val="4"/>
            <c:bubble3D val="0"/>
            <c:spPr>
              <a:solidFill>
                <a:srgbClr val="F48B27"/>
              </a:solidFill>
              <a:ln w="12700" cap="flat">
                <a:noFill/>
                <a:miter lim="400000"/>
              </a:ln>
              <a:effectLst/>
            </c:spPr>
            <c:extLst>
              <c:ext xmlns:c16="http://schemas.microsoft.com/office/drawing/2014/chart" uri="{C3380CC4-5D6E-409C-BE32-E72D297353CC}">
                <c16:uniqueId val="{00000009-FF7A-42FB-87EB-B936969C044A}"/>
              </c:ext>
            </c:extLst>
          </c:dPt>
          <c:dPt>
            <c:idx val="5"/>
            <c:bubble3D val="0"/>
            <c:spPr>
              <a:solidFill>
                <a:srgbClr val="00B0F0"/>
              </a:solidFill>
              <a:ln w="12700" cap="flat">
                <a:noFill/>
                <a:miter lim="400000"/>
              </a:ln>
              <a:effectLst/>
            </c:spPr>
            <c:extLst>
              <c:ext xmlns:c16="http://schemas.microsoft.com/office/drawing/2014/chart" uri="{C3380CC4-5D6E-409C-BE32-E72D297353CC}">
                <c16:uniqueId val="{0000000B-FF7A-42FB-87EB-B936969C044A}"/>
              </c:ext>
            </c:extLst>
          </c:dPt>
          <c:dLbls>
            <c:spPr>
              <a:noFill/>
              <a:ln>
                <a:noFill/>
              </a:ln>
              <a:effectLst/>
            </c:spPr>
            <c:txPr>
              <a:bodyPr wrap="square" lIns="38100" tIns="19050" rIns="38100" bIns="19050" anchor="ctr">
                <a:spAutoFit/>
              </a:bodyPr>
              <a:lstStyle/>
              <a:p>
                <a:pPr>
                  <a:defRPr sz="1800" b="1">
                    <a:solidFill>
                      <a:schemeClr val="bg1"/>
                    </a:solidFill>
                    <a:latin typeface="Lato" panose="020F0502020204030203"/>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val>
            <c:numRef>
              <c:f>Sheet1!$A$1:$F$1</c:f>
              <c:numCache>
                <c:formatCode>0%</c:formatCode>
                <c:ptCount val="6"/>
                <c:pt idx="0">
                  <c:v>7.0000000000000007E-2</c:v>
                </c:pt>
                <c:pt idx="1">
                  <c:v>0.09</c:v>
                </c:pt>
                <c:pt idx="2">
                  <c:v>0.4</c:v>
                </c:pt>
                <c:pt idx="3">
                  <c:v>0.36</c:v>
                </c:pt>
                <c:pt idx="4">
                  <c:v>0.05</c:v>
                </c:pt>
                <c:pt idx="5">
                  <c:v>0.03</c:v>
                </c:pt>
              </c:numCache>
            </c:numRef>
          </c:val>
          <c:extLst>
            <c:ext xmlns:c15="http://schemas.microsoft.com/office/drawing/2012/chart" uri="{02D57815-91ED-43cb-92C2-25804820EDAC}">
              <c15:filteredCategoryTitle>
                <c15:cat>
                  <c:multiLvlStrRef>
                    <c:extLst xmlns:c16="http://schemas.microsoft.com/office/drawing/2014/chart">
                      <c:ext uri="{02D57815-91ED-43cb-92C2-25804820EDAC}">
                        <c15:formulaRef>
                          <c15:sqref>Sheet1!#REF!</c15:sqref>
                        </c15:formulaRef>
                      </c:ext>
                    </c:extLst>
                  </c:multiLvlStrRef>
                </c15:cat>
              </c15:filteredCategoryTitle>
            </c:ext>
            <c:ext xmlns:c16="http://schemas.microsoft.com/office/drawing/2014/chart" uri="{C3380CC4-5D6E-409C-BE32-E72D297353CC}">
              <c16:uniqueId val="{0000000C-FF7A-42FB-87EB-B936969C044A}"/>
            </c:ext>
          </c:extLst>
        </c:ser>
        <c:dLbls>
          <c:showLegendKey val="0"/>
          <c:showVal val="1"/>
          <c:showCatName val="0"/>
          <c:showSerName val="0"/>
          <c:showPercent val="0"/>
          <c:showBubbleSize val="0"/>
          <c:showLeaderLines val="1"/>
        </c:dLbls>
        <c:firstSliceAng val="0"/>
        <c:holeSize val="50"/>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D463F-7CA7-42D7-BFA0-971E43AB94C6}" type="datetimeFigureOut">
              <a:rPr lang="en-US" smtClean="0"/>
              <a:t>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9439C-491E-4BCF-8677-F438E1CF0CCA}" type="slidenum">
              <a:rPr lang="en-US" smtClean="0"/>
              <a:t>‹#›</a:t>
            </a:fld>
            <a:endParaRPr lang="en-US"/>
          </a:p>
        </p:txBody>
      </p:sp>
    </p:spTree>
    <p:extLst>
      <p:ext uri="{BB962C8B-B14F-4D97-AF65-F5344CB8AC3E}">
        <p14:creationId xmlns:p14="http://schemas.microsoft.com/office/powerpoint/2010/main" val="994238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9439C-491E-4BCF-8677-F438E1CF0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295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9439C-491E-4BCF-8677-F438E1CF0CCA}" type="slidenum">
              <a:rPr lang="en-US" smtClean="0"/>
              <a:t>11</a:t>
            </a:fld>
            <a:endParaRPr lang="en-US"/>
          </a:p>
        </p:txBody>
      </p:sp>
    </p:spTree>
    <p:extLst>
      <p:ext uri="{BB962C8B-B14F-4D97-AF65-F5344CB8AC3E}">
        <p14:creationId xmlns:p14="http://schemas.microsoft.com/office/powerpoint/2010/main" val="1602794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9439C-491E-4BCF-8677-F438E1CF0CCA}" type="slidenum">
              <a:rPr lang="en-US" smtClean="0"/>
              <a:t>12</a:t>
            </a:fld>
            <a:endParaRPr lang="en-US"/>
          </a:p>
        </p:txBody>
      </p:sp>
    </p:spTree>
    <p:extLst>
      <p:ext uri="{BB962C8B-B14F-4D97-AF65-F5344CB8AC3E}">
        <p14:creationId xmlns:p14="http://schemas.microsoft.com/office/powerpoint/2010/main" val="899154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9439C-491E-4BCF-8677-F438E1CF0CCA}" type="slidenum">
              <a:rPr lang="en-US" smtClean="0"/>
              <a:t>14</a:t>
            </a:fld>
            <a:endParaRPr lang="en-US"/>
          </a:p>
        </p:txBody>
      </p:sp>
    </p:spTree>
    <p:extLst>
      <p:ext uri="{BB962C8B-B14F-4D97-AF65-F5344CB8AC3E}">
        <p14:creationId xmlns:p14="http://schemas.microsoft.com/office/powerpoint/2010/main" val="3392244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9439C-491E-4BCF-8677-F438E1CF0CCA}" type="slidenum">
              <a:rPr lang="en-US" smtClean="0"/>
              <a:t>15</a:t>
            </a:fld>
            <a:endParaRPr lang="en-US"/>
          </a:p>
        </p:txBody>
      </p:sp>
    </p:spTree>
    <p:extLst>
      <p:ext uri="{BB962C8B-B14F-4D97-AF65-F5344CB8AC3E}">
        <p14:creationId xmlns:p14="http://schemas.microsoft.com/office/powerpoint/2010/main" val="395699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9439C-491E-4BCF-8677-F438E1CF0CCA}" type="slidenum">
              <a:rPr lang="en-US" smtClean="0"/>
              <a:t>17</a:t>
            </a:fld>
            <a:endParaRPr lang="en-US"/>
          </a:p>
        </p:txBody>
      </p:sp>
    </p:spTree>
    <p:extLst>
      <p:ext uri="{BB962C8B-B14F-4D97-AF65-F5344CB8AC3E}">
        <p14:creationId xmlns:p14="http://schemas.microsoft.com/office/powerpoint/2010/main" val="274454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9439C-491E-4BCF-8677-F438E1CF0CCA}" type="slidenum">
              <a:rPr lang="en-US" smtClean="0"/>
              <a:t>18</a:t>
            </a:fld>
            <a:endParaRPr lang="en-US"/>
          </a:p>
        </p:txBody>
      </p:sp>
    </p:spTree>
    <p:extLst>
      <p:ext uri="{BB962C8B-B14F-4D97-AF65-F5344CB8AC3E}">
        <p14:creationId xmlns:p14="http://schemas.microsoft.com/office/powerpoint/2010/main" val="501712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9439C-491E-4BCF-8677-F438E1CF0CCA}" type="slidenum">
              <a:rPr lang="en-US" smtClean="0"/>
              <a:t>20</a:t>
            </a:fld>
            <a:endParaRPr lang="en-US"/>
          </a:p>
        </p:txBody>
      </p:sp>
    </p:spTree>
    <p:extLst>
      <p:ext uri="{BB962C8B-B14F-4D97-AF65-F5344CB8AC3E}">
        <p14:creationId xmlns:p14="http://schemas.microsoft.com/office/powerpoint/2010/main" val="2591331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84308CA2-B05E-07A5-77C0-F42452C16B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4493253F-0FDC-55FE-A54D-576D96259B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3910A2FB-83EA-4C3A-8579-525278873F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8C6E881-2ACD-47C6-937A-BE60309AA49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0BCC6A7B-FF50-2B59-DD69-22B4C4C1A3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81C42436-124E-2967-CC16-B54DC905F5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AR" altLang="en-US"/>
              <a:t>POS that sells MS ref. outperform POS with MS OW only</a:t>
            </a:r>
            <a:endParaRPr lang="en-US" altLang="en-US"/>
          </a:p>
        </p:txBody>
      </p:sp>
      <p:sp>
        <p:nvSpPr>
          <p:cNvPr id="31748" name="Slide Number Placeholder 3">
            <a:extLst>
              <a:ext uri="{FF2B5EF4-FFF2-40B4-BE49-F238E27FC236}">
                <a16:creationId xmlns:a16="http://schemas.microsoft.com/office/drawing/2014/main" id="{B54F0FE0-4DEE-F3DF-F110-16F6933BAC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8F0BC9-17A5-4BF0-9577-BF3D75C51E6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201D4EE1-5E47-2B54-F380-1F2FA5D9E5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9DD190C8-1ED4-4D6E-3AF1-BCEE13B708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AR" altLang="en-US"/>
              <a:t>This is our Strategic framework to drive this business.</a:t>
            </a:r>
          </a:p>
          <a:p>
            <a:pPr eaLnBrk="1" hangingPunct="1">
              <a:spcBef>
                <a:spcPct val="0"/>
              </a:spcBef>
            </a:pPr>
            <a:r>
              <a:rPr lang="es-AR" altLang="en-US"/>
              <a:t>1st we need to créate the habit launching focusing in one pack of the main Brand and the main pack role size (Pivot)</a:t>
            </a:r>
          </a:p>
          <a:p>
            <a:pPr eaLnBrk="1" hangingPunct="1">
              <a:spcBef>
                <a:spcPct val="0"/>
              </a:spcBef>
            </a:pPr>
            <a:r>
              <a:rPr lang="es-AR" altLang="en-US"/>
              <a:t>2nd and 3rd step Help us to increase frequency as we continue developing penetration.</a:t>
            </a:r>
          </a:p>
          <a:p>
            <a:pPr eaLnBrk="1" hangingPunct="1">
              <a:spcBef>
                <a:spcPct val="0"/>
              </a:spcBef>
            </a:pPr>
            <a:r>
              <a:rPr lang="es-AR" altLang="en-US"/>
              <a:t>2nd step is to increase the offer of that main Brand. </a:t>
            </a:r>
          </a:p>
          <a:p>
            <a:pPr eaLnBrk="1" hangingPunct="1">
              <a:spcBef>
                <a:spcPct val="0"/>
              </a:spcBef>
            </a:pPr>
            <a:r>
              <a:rPr lang="es-AR" altLang="en-US"/>
              <a:t>3rd expand other brands and categories.</a:t>
            </a:r>
          </a:p>
          <a:p>
            <a:pPr eaLnBrk="1" hangingPunct="1">
              <a:spcBef>
                <a:spcPct val="0"/>
              </a:spcBef>
            </a:pPr>
            <a:r>
              <a:rPr lang="es-AR" altLang="en-US"/>
              <a:t>And last expand to other purchase dynamics</a:t>
            </a:r>
            <a:endParaRPr lang="en-US" altLang="en-US"/>
          </a:p>
        </p:txBody>
      </p:sp>
      <p:sp>
        <p:nvSpPr>
          <p:cNvPr id="33796" name="Slide Number Placeholder 3">
            <a:extLst>
              <a:ext uri="{FF2B5EF4-FFF2-40B4-BE49-F238E27FC236}">
                <a16:creationId xmlns:a16="http://schemas.microsoft.com/office/drawing/2014/main" id="{F7924996-B96D-A406-CDB5-503A72A44C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5373DE-54E4-451B-B841-34C1531800C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9439C-491E-4BCF-8677-F438E1CF0CCA}" type="slidenum">
              <a:rPr lang="en-US" smtClean="0"/>
              <a:t>3</a:t>
            </a:fld>
            <a:endParaRPr lang="en-US"/>
          </a:p>
        </p:txBody>
      </p:sp>
    </p:spTree>
    <p:extLst>
      <p:ext uri="{BB962C8B-B14F-4D97-AF65-F5344CB8AC3E}">
        <p14:creationId xmlns:p14="http://schemas.microsoft.com/office/powerpoint/2010/main" val="4061717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4C2E39C8-5AC1-78B3-C92C-008FCBE99C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14E63F83-0FC7-53E4-3ADE-0FE8CF3E7D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Slide Number Placeholder 3">
            <a:extLst>
              <a:ext uri="{FF2B5EF4-FFF2-40B4-BE49-F238E27FC236}">
                <a16:creationId xmlns:a16="http://schemas.microsoft.com/office/drawing/2014/main" id="{6C9D7714-90B8-A381-BFB8-A58DDB000E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5A660D-2D34-40B4-BB68-3E4C8289CC4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noProof="0"/>
              <a:t>Hello!! </a:t>
            </a:r>
          </a:p>
          <a:p>
            <a:pPr marL="0" lvl="0" indent="0" algn="l" rtl="0">
              <a:spcBef>
                <a:spcPts val="0"/>
              </a:spcBef>
              <a:spcAft>
                <a:spcPts val="0"/>
              </a:spcAft>
              <a:buNone/>
            </a:pPr>
            <a:r>
              <a:rPr lang="en-US" noProof="0"/>
              <a:t>My name is Karla Zamudio, I´m very happy to be here with you in this summit representing Arca Continental México, and for this presentation my co-worker Erick and I will talk a little bit of our experience and learnings with returnable packages, we hope you ´ll find them interesting and </a:t>
            </a:r>
            <a:r>
              <a:rPr lang="en-US" noProof="0" err="1"/>
              <a:t>usefull</a:t>
            </a:r>
            <a:r>
              <a:rPr lang="en-US" noProof="0"/>
              <a:t> for your teams. For us it´s been quite a journey and its our pleasure to share it with you.</a:t>
            </a:r>
          </a:p>
          <a:p>
            <a:pPr marL="0" lvl="0" indent="0" algn="l" rtl="0">
              <a:spcBef>
                <a:spcPts val="0"/>
              </a:spcBef>
              <a:spcAft>
                <a:spcPts val="0"/>
              </a:spcAft>
              <a:buNone/>
            </a:pPr>
            <a:r>
              <a:rPr lang="en-US" noProof="0"/>
              <a:t>And before I begin with the presentation I just want to thank you all for the invitation, it´s an honor for us to be here.  </a:t>
            </a:r>
          </a:p>
          <a:p>
            <a:pPr marL="0" lvl="0" indent="0" algn="l" rtl="0">
              <a:spcBef>
                <a:spcPts val="0"/>
              </a:spcBef>
              <a:spcAft>
                <a:spcPts val="0"/>
              </a:spcAft>
              <a:buNone/>
            </a:pPr>
            <a:endParaRPr lang="es-MX"/>
          </a:p>
          <a:p>
            <a:pPr marL="0" lvl="0" indent="0" algn="l" rtl="0">
              <a:spcBef>
                <a:spcPts val="0"/>
              </a:spcBef>
              <a:spcAft>
                <a:spcPts val="0"/>
              </a:spcAft>
              <a:buNone/>
            </a:pPr>
            <a:endParaRPr lang="es-MX"/>
          </a:p>
        </p:txBody>
      </p:sp>
      <p:sp>
        <p:nvSpPr>
          <p:cNvPr id="109" name="Google Shape;10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a:t>K: Our operations are across 5 countries in America: USA, México, Ecuador, Perú and Argentina. With sales volume of 2.2 billion unit cases, 169 billion Mexican pesos of revenue as a comparing it with the dollar is more than 8.5 billion dollars.</a:t>
            </a:r>
          </a:p>
          <a:p>
            <a:r>
              <a:rPr lang="en-US" noProof="0"/>
              <a:t>We have 46 productions facilities and 379 distribution centers.</a:t>
            </a:r>
          </a:p>
          <a:p>
            <a:r>
              <a:rPr lang="en-US" noProof="0"/>
              <a:t>Also over 62 thousand associates, that are our more valuable asset</a:t>
            </a:r>
          </a:p>
          <a:p>
            <a:r>
              <a:rPr lang="en-US" noProof="0"/>
              <a:t>And more than 1.5 Million of points of sale.</a:t>
            </a:r>
          </a:p>
          <a:p>
            <a:endParaRPr lang="en-US" noProof="0"/>
          </a:p>
          <a:p>
            <a:r>
              <a:rPr lang="en-US" noProof="0"/>
              <a:t>A: We serve 5 countries across the Americas: </a:t>
            </a:r>
            <a:r>
              <a:rPr lang="en-US" noProof="0" err="1"/>
              <a:t>Usa</a:t>
            </a:r>
            <a:r>
              <a:rPr lang="en-US" noProof="0"/>
              <a:t>, Mexico, Ecuador, Perú and Argentina</a:t>
            </a:r>
          </a:p>
          <a:p>
            <a:r>
              <a:rPr lang="en-US" noProof="0"/>
              <a:t>With a sales volume of 2.2 billion unit cases</a:t>
            </a:r>
          </a:p>
          <a:p>
            <a:r>
              <a:rPr lang="en-US" noProof="0"/>
              <a:t>Almost 170 billon Mexican pesos of revenues (More than 8.5 Billion Dollars)</a:t>
            </a:r>
          </a:p>
          <a:p>
            <a:r>
              <a:rPr lang="en-US" noProof="0"/>
              <a:t>46 Production Facilities</a:t>
            </a:r>
          </a:p>
          <a:p>
            <a:r>
              <a:rPr lang="en-US" noProof="0"/>
              <a:t>379 distribution centers</a:t>
            </a:r>
          </a:p>
          <a:p>
            <a:r>
              <a:rPr lang="en-US" noProof="0"/>
              <a:t>Over 62 thousand associates, our most valuable asset</a:t>
            </a:r>
          </a:p>
          <a:p>
            <a:r>
              <a:rPr lang="en-US" noProof="0"/>
              <a:t>And more than 1.5 million points of sales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7022-6491-9E4A-A5A4-3832A30189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52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a:t>K: We have grown our business in a balanced way in the last 20 years. With a compound annual growth of 15%, going from being a company of 13 billion to almost 170 billion pesos. We used to have our revenue concentrated in Mexico, now we have presence in 5 countries in America and we hare expanding into other businesses such as snacks.</a:t>
            </a:r>
          </a:p>
          <a:p>
            <a:endParaRPr lang="en-US" noProof="0"/>
          </a:p>
          <a:p>
            <a:endParaRPr lang="en-US" noProof="0"/>
          </a:p>
          <a:p>
            <a:r>
              <a:rPr lang="en-US" noProof="0"/>
              <a:t>A:We have grown our business in a balanced way in the last 20 years
With a CAGR of 15%, going from being a company of 13 billion to almost 170 billion pesos and having all our revenue concentrated in Mexico to having a presence in 5 countries and venturing into other businesses such as SNACKS
</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7022-6491-9E4A-A5A4-3832A30189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717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a:t>K: Talking about Mexico, we are divided in 4 regions, and our sales in 2020 were 968 million Unit cases (without jug) and over 62 Billion pesos in revenue. We have 20 productions facilities with 34 returnable lines, 116 distribution centers, more than 34 thousand associates and we serve over 550 thousand points of sale. </a:t>
            </a:r>
          </a:p>
          <a:p>
            <a:r>
              <a:rPr lang="en-US" noProof="0"/>
              <a:t>Now Erick is going to talk about the strategy of </a:t>
            </a:r>
            <a:r>
              <a:rPr lang="en-US" noProof="0" err="1"/>
              <a:t>retournable</a:t>
            </a:r>
            <a:r>
              <a:rPr lang="en-US" noProof="0"/>
              <a:t> packages in AC. </a:t>
            </a:r>
          </a:p>
          <a:p>
            <a:endParaRPr lang="en-US" noProof="0"/>
          </a:p>
          <a:p>
            <a:r>
              <a:rPr lang="en-US" noProof="0"/>
              <a:t>A:So, lets talk about México, the market we will be reviewing today</a:t>
            </a:r>
          </a:p>
          <a:p>
            <a:r>
              <a:rPr lang="en-US" noProof="0"/>
              <a:t>We are divided into 4 </a:t>
            </a:r>
            <a:r>
              <a:rPr lang="en-US" noProof="0" err="1"/>
              <a:t>regionsour</a:t>
            </a:r>
            <a:r>
              <a:rPr lang="en-US" noProof="0"/>
              <a:t>  2020 sales volume were 968 million unit cases without jug, over 62.8 billion pesos, with 20 production facilities in which we have 34 returnable lines, 116 distribution centers, more than 34 thousand associates and serving over 550 thousand Points of sales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7022-6491-9E4A-A5A4-3832A30189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593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err="1"/>
              <a:t>Returnables</a:t>
            </a:r>
            <a:r>
              <a:rPr lang="en-US" noProof="0"/>
              <a:t> have always been a relevant asset for our business in México, they represent a sales volume of 322 million unit cases, 33% of the mix of total NARTD and talking about packaging mix </a:t>
            </a:r>
            <a:r>
              <a:rPr lang="en-US" noProof="0" err="1"/>
              <a:t>Multiserve</a:t>
            </a:r>
            <a:r>
              <a:rPr lang="en-US" noProof="0"/>
              <a:t> has 67% and Single Serve 33%.</a:t>
            </a:r>
          </a:p>
          <a:p>
            <a:r>
              <a:rPr lang="en-US" noProof="0"/>
              <a:t>Its important to mention that due the COVID 19 Pandemic, we suffered a mix shift of nearly 6 percentual points from Single Serve to </a:t>
            </a:r>
            <a:r>
              <a:rPr lang="en-US" noProof="0" err="1"/>
              <a:t>Multiserve</a:t>
            </a:r>
            <a:r>
              <a:rPr lang="en-US" noProof="0"/>
              <a:t>, this was driven because of the loss off traffic at the On Premise and QSR’s Channels, of course, one of our main priorities for the years to come is to recover it.</a:t>
            </a:r>
          </a:p>
          <a:p>
            <a:endParaRPr lang="en-US" noProof="0"/>
          </a:p>
          <a:p>
            <a:endParaRPr lang="en-US" noProof="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7022-6491-9E4A-A5A4-3832A30189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02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a:t>In recent years we have had a good performance in the sales volume of our returnable packaging as an important basis to maintain our results last year, growing 2.4pp vs 2019 and gaining almost 2 points of mix, this was driven mainly by the traditional trade, </a:t>
            </a:r>
            <a:r>
              <a:rPr lang="en-US" noProof="0" err="1"/>
              <a:t>wich</a:t>
            </a:r>
            <a:r>
              <a:rPr lang="en-US" noProof="0"/>
              <a:t> represents over 60% of sales volume and gained relevance in the Pandemic, people were looking for more affordable options and the solid base of returnable that we built in the past years was up to this challenge.</a:t>
            </a:r>
          </a:p>
          <a:p>
            <a:r>
              <a:rPr lang="en-US" noProof="0"/>
              <a:t>
Our strategy in the coming years is to continue betting on increasing the volume and mix of </a:t>
            </a:r>
            <a:r>
              <a:rPr lang="en-US" noProof="0" err="1"/>
              <a:t>returnables</a:t>
            </a:r>
            <a:r>
              <a:rPr lang="en-US" noProof="0"/>
              <a:t>.
</a:t>
            </a:r>
          </a:p>
          <a:p>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7022-6491-9E4A-A5A4-3832A30189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512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But why we Will keep betting on </a:t>
            </a:r>
            <a:r>
              <a:rPr lang="en-US" err="1"/>
              <a:t>Returnables</a:t>
            </a:r>
            <a:r>
              <a:rPr lang="en-US"/>
              <a:t>?</a:t>
            </a:r>
          </a:p>
          <a:p>
            <a:r>
              <a:rPr lang="en-US"/>
              <a:t>Talking about the consumer:</a:t>
            </a:r>
          </a:p>
          <a:p>
            <a:pPr marL="406400" marR="0" lvl="0" indent="-406400" algn="just" defTabSz="914400" rtl="0" eaLnBrk="0" fontAlgn="base" latinLnBrk="0" hangingPunct="0">
              <a:lnSpc>
                <a:spcPct val="100000"/>
              </a:lnSpc>
              <a:spcBef>
                <a:spcPts val="600"/>
              </a:spcBef>
              <a:spcAft>
                <a:spcPts val="600"/>
              </a:spcAft>
              <a:buClr>
                <a:srgbClr val="D70A27"/>
              </a:buClr>
              <a:buSzTx/>
              <a:buFont typeface="Wingdings" charset="2"/>
              <a:buChar char="§"/>
              <a:tabLst/>
              <a:defRPr/>
            </a:pPr>
            <a:r>
              <a:rPr kumimoji="0" lang="en-US" sz="12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They are an</a:t>
            </a:r>
            <a:r>
              <a:rPr kumimoji="0" lang="en-US" sz="1200" b="0" i="0" u="none" strike="noStrike" kern="1200" cap="none" spc="0" normalizeH="0" baseline="0" noProof="0">
                <a:ln>
                  <a:noFill/>
                </a:ln>
                <a:solidFill>
                  <a:srgbClr val="7E7E7E"/>
                </a:solidFill>
                <a:effectLst/>
                <a:uLnTx/>
                <a:uFillTx/>
                <a:latin typeface="Century Gothic"/>
                <a:ea typeface="Century Gothic" charset="0"/>
                <a:cs typeface="Century Gothic" charset="0"/>
              </a:rPr>
              <a:t> </a:t>
            </a:r>
            <a:r>
              <a:rPr kumimoji="0" lang="en-US" sz="1200" b="1" i="0" u="none" strike="noStrike" kern="1200" cap="none" spc="0" normalizeH="0" baseline="0" noProof="0">
                <a:ln>
                  <a:noFill/>
                </a:ln>
                <a:solidFill>
                  <a:srgbClr val="E11B38"/>
                </a:solidFill>
                <a:effectLst/>
                <a:uLnTx/>
                <a:uFillTx/>
                <a:latin typeface="Century Gothic"/>
                <a:ea typeface="MS PGothic"/>
              </a:rPr>
              <a:t>affordable platform</a:t>
            </a:r>
            <a:r>
              <a:rPr kumimoji="0" lang="en-US" sz="12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for consumers and</a:t>
            </a:r>
            <a:r>
              <a:rPr kumimoji="0" lang="en-US" sz="1200" b="0" i="0" u="none" strike="noStrike" kern="1200" cap="none" spc="0" normalizeH="0" baseline="0" noProof="0">
                <a:ln>
                  <a:noFill/>
                </a:ln>
                <a:solidFill>
                  <a:srgbClr val="7E7E7E"/>
                </a:solidFill>
                <a:effectLst/>
                <a:uLnTx/>
                <a:uFillTx/>
                <a:latin typeface="Century Gothic"/>
                <a:ea typeface="Century Gothic" charset="0"/>
                <a:cs typeface="Century Gothic" charset="0"/>
              </a:rPr>
              <a:t> </a:t>
            </a:r>
            <a:r>
              <a:rPr kumimoji="0" lang="en-US" sz="1200" b="1" i="0" u="none" strike="noStrike" kern="1200" cap="none" spc="0" normalizeH="0" baseline="0" noProof="0">
                <a:ln>
                  <a:noFill/>
                </a:ln>
                <a:solidFill>
                  <a:srgbClr val="E11B38"/>
                </a:solidFill>
                <a:effectLst/>
                <a:uLnTx/>
                <a:uFillTx/>
                <a:latin typeface="Century Gothic"/>
                <a:ea typeface="MS PGothic"/>
              </a:rPr>
              <a:t>generate the "smart purchase</a:t>
            </a:r>
            <a:r>
              <a:rPr lang="en-US" sz="1200" b="1">
                <a:solidFill>
                  <a:srgbClr val="E11B38"/>
                </a:solidFill>
                <a:latin typeface="Century Gothic"/>
                <a:ea typeface="MS PGothic"/>
              </a:rPr>
              <a:t>” proposal</a:t>
            </a:r>
            <a:endParaRPr kumimoji="0" lang="en-US" sz="1200" b="1" i="0" u="none" strike="noStrike" kern="1200" cap="none" spc="0" normalizeH="0" baseline="0" noProof="0">
              <a:ln>
                <a:noFill/>
              </a:ln>
              <a:solidFill>
                <a:srgbClr val="E11B38"/>
              </a:solidFill>
              <a:effectLst/>
              <a:uLnTx/>
              <a:uFillTx/>
              <a:latin typeface="Century Gothic"/>
              <a:ea typeface="MS PGothic"/>
            </a:endParaRPr>
          </a:p>
          <a:p>
            <a:pPr marL="406400" marR="0" lvl="0" indent="-406400" algn="just" defTabSz="914400" rtl="0" eaLnBrk="0" fontAlgn="base" latinLnBrk="0" hangingPunct="0">
              <a:lnSpc>
                <a:spcPct val="100000"/>
              </a:lnSpc>
              <a:spcBef>
                <a:spcPct val="20000"/>
              </a:spcBef>
              <a:spcAft>
                <a:spcPct val="0"/>
              </a:spcAft>
              <a:buClr>
                <a:srgbClr val="D70A27"/>
              </a:buClr>
              <a:buSzTx/>
              <a:buFont typeface="Wingdings" charset="2"/>
              <a:buChar char="§"/>
              <a:tabLst/>
              <a:defRPr/>
            </a:pPr>
            <a:r>
              <a:rPr kumimoji="0" lang="en-US" sz="12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They drive the</a:t>
            </a:r>
            <a:r>
              <a:rPr kumimoji="0" lang="en-US" sz="1200" b="0" i="0" u="none" strike="noStrike" kern="1200" cap="none" spc="0" normalizeH="0" baseline="0" noProof="0">
                <a:ln>
                  <a:noFill/>
                </a:ln>
                <a:solidFill>
                  <a:srgbClr val="7E7E7E"/>
                </a:solidFill>
                <a:effectLst/>
                <a:uLnTx/>
                <a:uFillTx/>
                <a:latin typeface="Century Gothic"/>
                <a:ea typeface="Century Gothic" charset="0"/>
                <a:cs typeface="Century Gothic" charset="0"/>
              </a:rPr>
              <a:t> </a:t>
            </a:r>
            <a:r>
              <a:rPr kumimoji="0" lang="en-US" sz="1200" b="1" i="0" u="none" strike="noStrike" kern="1200" cap="none" spc="0" normalizeH="0" baseline="0" noProof="0">
                <a:ln>
                  <a:noFill/>
                </a:ln>
                <a:solidFill>
                  <a:srgbClr val="E11B38"/>
                </a:solidFill>
                <a:effectLst/>
                <a:uLnTx/>
                <a:uFillTx/>
                <a:latin typeface="Century Gothic"/>
                <a:ea typeface="MS PGothic"/>
              </a:rPr>
              <a:t>purchase decision</a:t>
            </a:r>
            <a:r>
              <a:rPr kumimoji="0" lang="en-US" sz="1200" b="0" i="0" u="none" strike="noStrike" kern="1200" cap="none" spc="0" normalizeH="0" baseline="0" noProof="0">
                <a:ln>
                  <a:noFill/>
                </a:ln>
                <a:solidFill>
                  <a:srgbClr val="7E7E7E"/>
                </a:solidFill>
                <a:effectLst/>
                <a:uLnTx/>
                <a:uFillTx/>
                <a:latin typeface="Century Gothic"/>
                <a:ea typeface="Century Gothic" charset="0"/>
                <a:cs typeface="Century Gothic" charset="0"/>
              </a:rPr>
              <a:t> </a:t>
            </a:r>
            <a:r>
              <a:rPr kumimoji="0" lang="en-US" sz="1200" b="0" i="0" u="sng"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before</a:t>
            </a:r>
            <a:r>
              <a:rPr kumimoji="0" lang="en-US" sz="12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arriving to the</a:t>
            </a:r>
            <a:r>
              <a:rPr kumimoji="0" lang="en-US" sz="1200" b="0" i="0" u="none" strike="noStrike" kern="1200" cap="none" spc="0" normalizeH="0" baseline="0" noProof="0">
                <a:ln>
                  <a:noFill/>
                </a:ln>
                <a:solidFill>
                  <a:srgbClr val="7E7E7E"/>
                </a:solidFill>
                <a:effectLst/>
                <a:uLnTx/>
                <a:uFillTx/>
                <a:latin typeface="Century Gothic"/>
                <a:ea typeface="Century Gothic" charset="0"/>
                <a:cs typeface="Century Gothic" charset="0"/>
              </a:rPr>
              <a:t> </a:t>
            </a:r>
            <a:r>
              <a:rPr kumimoji="0" lang="en-US" sz="1200" b="1" i="0" u="none" strike="noStrike" kern="1200" cap="none" spc="0" normalizeH="0" baseline="0" noProof="0">
                <a:ln>
                  <a:noFill/>
                </a:ln>
                <a:solidFill>
                  <a:srgbClr val="E11B38"/>
                </a:solidFill>
                <a:effectLst/>
                <a:uLnTx/>
                <a:uFillTx/>
                <a:latin typeface="Century Gothic"/>
                <a:ea typeface="MS PGothic"/>
              </a:rPr>
              <a:t>point of sale, imagine that… at the time the consumer get the bottle in their hands, we are SURE they are going to buy our product… the real challenge for us it to have the right and COLD package at the point of sale</a:t>
            </a:r>
          </a:p>
          <a:p>
            <a:pPr marL="0" marR="0" lvl="0" indent="0" algn="just" defTabSz="914400" rtl="0" eaLnBrk="0" fontAlgn="base" latinLnBrk="0" hangingPunct="0">
              <a:lnSpc>
                <a:spcPct val="100000"/>
              </a:lnSpc>
              <a:spcBef>
                <a:spcPct val="20000"/>
              </a:spcBef>
              <a:spcAft>
                <a:spcPct val="0"/>
              </a:spcAft>
              <a:buClr>
                <a:srgbClr val="D70A27"/>
              </a:buClr>
              <a:buSzTx/>
              <a:buFont typeface="Wingdings" charset="2"/>
              <a:buNone/>
              <a:tabLst/>
              <a:defRPr/>
            </a:pPr>
            <a:endParaRPr kumimoji="0" lang="en-US" sz="1200" b="1" i="0" u="none" strike="noStrike" kern="1200" cap="none" spc="0" normalizeH="0" baseline="0" noProof="0">
              <a:ln>
                <a:noFill/>
              </a:ln>
              <a:solidFill>
                <a:srgbClr val="E11B38"/>
              </a:solidFill>
              <a:effectLst/>
              <a:uLnTx/>
              <a:uFillTx/>
              <a:latin typeface="Century Gothic"/>
              <a:ea typeface="MS PGothic"/>
              <a:cs typeface="Century Gothic" charset="0"/>
            </a:endParaRPr>
          </a:p>
          <a:p>
            <a:pPr marL="0" marR="0" lvl="0" indent="0" algn="just" defTabSz="914400" rtl="0" eaLnBrk="0" fontAlgn="base" latinLnBrk="0" hangingPunct="0">
              <a:lnSpc>
                <a:spcPct val="100000"/>
              </a:lnSpc>
              <a:spcBef>
                <a:spcPct val="20000"/>
              </a:spcBef>
              <a:spcAft>
                <a:spcPct val="0"/>
              </a:spcAft>
              <a:buClr>
                <a:srgbClr val="D70A27"/>
              </a:buClr>
              <a:buSzTx/>
              <a:buFont typeface="Wingdings" charset="2"/>
              <a:buNone/>
              <a:tabLst/>
              <a:defRPr/>
            </a:pPr>
            <a:r>
              <a:rPr kumimoji="0" lang="en-US" sz="1200" b="1" i="0" u="none" strike="noStrike" kern="1200" cap="none" spc="0" normalizeH="0" baseline="0" noProof="0">
                <a:ln>
                  <a:noFill/>
                </a:ln>
                <a:solidFill>
                  <a:srgbClr val="E11B38"/>
                </a:solidFill>
                <a:effectLst/>
                <a:uLnTx/>
                <a:uFillTx/>
                <a:latin typeface="Century Gothic"/>
                <a:ea typeface="MS PGothic"/>
                <a:cs typeface="Century Gothic" charset="0"/>
              </a:rPr>
              <a:t>In terms of Competitiveness, they generate a competitive advantage, allowing us to have the best Price point for our Brands</a:t>
            </a:r>
          </a:p>
          <a:p>
            <a:pPr marL="0" marR="0" lvl="0" indent="0" algn="just" defTabSz="914400" rtl="0" eaLnBrk="0" fontAlgn="base" latinLnBrk="0" hangingPunct="0">
              <a:lnSpc>
                <a:spcPct val="100000"/>
              </a:lnSpc>
              <a:spcBef>
                <a:spcPct val="20000"/>
              </a:spcBef>
              <a:spcAft>
                <a:spcPct val="0"/>
              </a:spcAft>
              <a:buClr>
                <a:srgbClr val="D70A27"/>
              </a:buClr>
              <a:buSzTx/>
              <a:buFont typeface="Wingdings" charset="2"/>
              <a:buNone/>
              <a:tabLst/>
              <a:defRPr/>
            </a:pPr>
            <a:endParaRPr kumimoji="0" lang="en-US" sz="1200" b="1" i="0" u="none" strike="noStrike" kern="1200" cap="none" spc="0" normalizeH="0" baseline="0" noProof="0">
              <a:ln>
                <a:noFill/>
              </a:ln>
              <a:solidFill>
                <a:srgbClr val="E11B38"/>
              </a:solidFill>
              <a:effectLst/>
              <a:uLnTx/>
              <a:uFillTx/>
              <a:latin typeface="Century Gothic"/>
              <a:ea typeface="MS PGothic"/>
              <a:cs typeface="Century Gothic" charset="0"/>
            </a:endParaRPr>
          </a:p>
          <a:p>
            <a:pPr marL="0" marR="0" lvl="0" indent="0" algn="just" defTabSz="914400" rtl="0" eaLnBrk="0" fontAlgn="base" latinLnBrk="0" hangingPunct="0">
              <a:lnSpc>
                <a:spcPct val="100000"/>
              </a:lnSpc>
              <a:spcBef>
                <a:spcPct val="20000"/>
              </a:spcBef>
              <a:spcAft>
                <a:spcPct val="0"/>
              </a:spcAft>
              <a:buClr>
                <a:srgbClr val="D70A27"/>
              </a:buClr>
              <a:buSzTx/>
              <a:buFont typeface="Wingdings" charset="2"/>
              <a:buNone/>
              <a:tabLst/>
              <a:defRPr/>
            </a:pPr>
            <a:r>
              <a:rPr kumimoji="0" lang="en-US" sz="1200" b="1" i="0" u="none" strike="noStrike" kern="1200" cap="none" spc="0" normalizeH="0" baseline="0" noProof="0">
                <a:ln>
                  <a:noFill/>
                </a:ln>
                <a:solidFill>
                  <a:srgbClr val="E11B38"/>
                </a:solidFill>
                <a:effectLst/>
                <a:uLnTx/>
                <a:uFillTx/>
                <a:latin typeface="Century Gothic"/>
                <a:ea typeface="MS PGothic"/>
                <a:cs typeface="Century Gothic" charset="0"/>
              </a:rPr>
              <a:t>They connect with the main consumption occasion Meals, we have an inside joke here at the </a:t>
            </a:r>
            <a:r>
              <a:rPr kumimoji="0" lang="en-US" sz="1200" b="1" i="0" u="none" strike="noStrike" kern="1200" cap="none" spc="0" normalizeH="0" baseline="0" noProof="0" err="1">
                <a:ln>
                  <a:noFill/>
                </a:ln>
                <a:solidFill>
                  <a:srgbClr val="E11B38"/>
                </a:solidFill>
                <a:effectLst/>
                <a:uLnTx/>
                <a:uFillTx/>
                <a:latin typeface="Century Gothic"/>
                <a:ea typeface="MS PGothic"/>
                <a:cs typeface="Century Gothic" charset="0"/>
              </a:rPr>
              <a:t>coca-cola</a:t>
            </a:r>
            <a:r>
              <a:rPr kumimoji="0" lang="en-US" sz="1200" b="1" i="0" u="none" strike="noStrike" kern="1200" cap="none" spc="0" normalizeH="0" baseline="0" noProof="0">
                <a:ln>
                  <a:noFill/>
                </a:ln>
                <a:solidFill>
                  <a:srgbClr val="E11B38"/>
                </a:solidFill>
                <a:effectLst/>
                <a:uLnTx/>
                <a:uFillTx/>
                <a:latin typeface="Century Gothic"/>
                <a:ea typeface="MS PGothic"/>
                <a:cs typeface="Century Gothic" charset="0"/>
              </a:rPr>
              <a:t> system in México, a real Mexican meal is no meal without a Coke, and if its returnable “the better”</a:t>
            </a:r>
          </a:p>
          <a:p>
            <a:pPr marL="0" marR="0" lvl="0" indent="0" algn="just" defTabSz="914400" rtl="0" eaLnBrk="0" fontAlgn="base" latinLnBrk="0" hangingPunct="0">
              <a:lnSpc>
                <a:spcPct val="100000"/>
              </a:lnSpc>
              <a:spcBef>
                <a:spcPct val="20000"/>
              </a:spcBef>
              <a:spcAft>
                <a:spcPct val="0"/>
              </a:spcAft>
              <a:buClr>
                <a:srgbClr val="D70A27"/>
              </a:buClr>
              <a:buSzTx/>
              <a:buFont typeface="Wingdings" charset="2"/>
              <a:buNone/>
              <a:tabLst/>
              <a:defRPr/>
            </a:pPr>
            <a:r>
              <a:rPr kumimoji="0" lang="en-US" sz="1200" b="1" i="0" u="none" strike="noStrike" kern="1200" cap="none" spc="0" normalizeH="0" baseline="0" noProof="0">
                <a:ln>
                  <a:noFill/>
                </a:ln>
                <a:solidFill>
                  <a:srgbClr val="E11B38"/>
                </a:solidFill>
                <a:effectLst/>
                <a:uLnTx/>
                <a:uFillTx/>
                <a:latin typeface="Century Gothic"/>
                <a:ea typeface="MS PGothic"/>
                <a:cs typeface="Century Gothic" charset="0"/>
              </a:rPr>
              <a:t>They also strengthen the perspective of a responsible company with responsible brands, that care about offering options for the whole family and connect with the WWW Strategy we have as a system</a:t>
            </a:r>
          </a:p>
          <a:p>
            <a:pPr marL="0" marR="0" lvl="0" indent="0" algn="just" defTabSz="914400" rtl="0" eaLnBrk="0" fontAlgn="base" latinLnBrk="0" hangingPunct="0">
              <a:lnSpc>
                <a:spcPct val="100000"/>
              </a:lnSpc>
              <a:spcBef>
                <a:spcPct val="20000"/>
              </a:spcBef>
              <a:spcAft>
                <a:spcPct val="0"/>
              </a:spcAft>
              <a:buClr>
                <a:srgbClr val="D70A27"/>
              </a:buClr>
              <a:buSzTx/>
              <a:buFont typeface="Wingdings" charset="2"/>
              <a:buNone/>
              <a:tabLst/>
              <a:defRPr/>
            </a:pPr>
            <a:endParaRPr kumimoji="0" lang="en-US" sz="1200" b="1" i="0" u="none" strike="noStrike" kern="1200" cap="none" spc="0" normalizeH="0" baseline="0" noProof="0">
              <a:ln>
                <a:noFill/>
              </a:ln>
              <a:solidFill>
                <a:srgbClr val="E11B38"/>
              </a:solidFill>
              <a:effectLst/>
              <a:uLnTx/>
              <a:uFillTx/>
              <a:latin typeface="Century Gothic"/>
              <a:ea typeface="MS PGothic"/>
              <a:cs typeface="Century Gothic" charset="0"/>
            </a:endParaRPr>
          </a:p>
          <a:p>
            <a:pPr marL="0" marR="0" lvl="0" indent="0" algn="just" defTabSz="914400" rtl="0" eaLnBrk="0" fontAlgn="base" latinLnBrk="0" hangingPunct="0">
              <a:lnSpc>
                <a:spcPct val="100000"/>
              </a:lnSpc>
              <a:spcBef>
                <a:spcPct val="20000"/>
              </a:spcBef>
              <a:spcAft>
                <a:spcPct val="0"/>
              </a:spcAft>
              <a:buClr>
                <a:srgbClr val="D70A27"/>
              </a:buClr>
              <a:buSzTx/>
              <a:buFont typeface="Wingdings" charset="2"/>
              <a:buNone/>
              <a:tabLst/>
              <a:defRPr/>
            </a:pPr>
            <a:r>
              <a:rPr kumimoji="0" lang="en-US" sz="1200" b="1" i="0" u="none" strike="noStrike" kern="1200" cap="none" spc="0" normalizeH="0" baseline="0" noProof="0">
                <a:ln>
                  <a:noFill/>
                </a:ln>
                <a:solidFill>
                  <a:srgbClr val="E11B38"/>
                </a:solidFill>
                <a:effectLst/>
                <a:uLnTx/>
                <a:uFillTx/>
                <a:latin typeface="Century Gothic"/>
                <a:ea typeface="MS PGothic"/>
                <a:cs typeface="Century Gothic" charset="0"/>
              </a:rPr>
              <a:t>And a bonus bullet for my fellow bottler partners, and it will be Profitability, for us the margin is bigger in returnable, betting on this packages allows us to keep a client base that is loyal and profitable. </a:t>
            </a:r>
          </a:p>
          <a:p>
            <a:pPr marL="0" marR="0" lvl="0" indent="0" algn="just" defTabSz="914400" rtl="0" eaLnBrk="0" fontAlgn="base" latinLnBrk="0" hangingPunct="0">
              <a:lnSpc>
                <a:spcPct val="100000"/>
              </a:lnSpc>
              <a:spcBef>
                <a:spcPct val="20000"/>
              </a:spcBef>
              <a:spcAft>
                <a:spcPct val="0"/>
              </a:spcAft>
              <a:buClr>
                <a:srgbClr val="D70A27"/>
              </a:buClr>
              <a:buSzTx/>
              <a:buFont typeface="Wingdings" charset="2"/>
              <a:buNone/>
              <a:tabLst/>
              <a:defRPr/>
            </a:pPr>
            <a:endParaRPr kumimoji="0" lang="es-MX" sz="1200" b="1" i="0" u="none" strike="noStrike" kern="1200" cap="none" spc="0" normalizeH="0" baseline="0" noProof="0">
              <a:ln>
                <a:noFill/>
              </a:ln>
              <a:solidFill>
                <a:srgbClr val="E11B38"/>
              </a:solidFill>
              <a:effectLst/>
              <a:uLnTx/>
              <a:uFillTx/>
              <a:latin typeface="Century Gothic"/>
              <a:ea typeface="MS PGothic"/>
              <a:cs typeface="Century Gothic" charset="0"/>
            </a:endParaRPr>
          </a:p>
          <a:p>
            <a:pPr marL="0" marR="0" lvl="0" indent="0" algn="just" defTabSz="914400" rtl="0" eaLnBrk="0" fontAlgn="base" latinLnBrk="0" hangingPunct="0">
              <a:lnSpc>
                <a:spcPct val="100000"/>
              </a:lnSpc>
              <a:spcBef>
                <a:spcPct val="20000"/>
              </a:spcBef>
              <a:spcAft>
                <a:spcPct val="0"/>
              </a:spcAft>
              <a:buClr>
                <a:srgbClr val="D70A27"/>
              </a:buClr>
              <a:buSzTx/>
              <a:buFont typeface="Wingdings" charset="2"/>
              <a:buNone/>
              <a:tabLst/>
              <a:defRPr/>
            </a:pPr>
            <a:r>
              <a:rPr kumimoji="0" lang="es-MX" sz="1200" b="1" i="0" u="none" strike="noStrike" kern="1200" cap="none" spc="0" normalizeH="0" baseline="0" noProof="0">
                <a:ln>
                  <a:noFill/>
                </a:ln>
                <a:solidFill>
                  <a:srgbClr val="E11B38"/>
                </a:solidFill>
                <a:effectLst/>
                <a:uLnTx/>
                <a:uFillTx/>
                <a:latin typeface="Century Gothic"/>
                <a:ea typeface="MS PGothic"/>
                <a:cs typeface="Century Gothic" charset="0"/>
              </a:rPr>
              <a:t> </a:t>
            </a:r>
            <a:endParaRPr kumimoji="0" lang="es-MX" sz="1200" b="0" i="0" u="none" strike="noStrike" kern="1200" cap="none" spc="0" normalizeH="0" baseline="0" noProof="0">
              <a:ln>
                <a:noFill/>
              </a:ln>
              <a:solidFill>
                <a:srgbClr val="7E7E7E"/>
              </a:solidFill>
              <a:effectLst/>
              <a:uLnTx/>
              <a:uFillTx/>
              <a:latin typeface="Century Gothic"/>
              <a:ea typeface="Century Gothic" charset="0"/>
              <a:cs typeface="Century Gothic" charset="0"/>
            </a:endParaRPr>
          </a:p>
          <a:p>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7022-6491-9E4A-A5A4-3832A30189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344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a:t>Consumer engagement is the way we keep investing in media, assets, promotions and point of sale communication to connect with the consumer and clients and new </a:t>
            </a:r>
            <a:r>
              <a:rPr lang="en-US" noProof="0" err="1"/>
              <a:t>tendeces</a:t>
            </a:r>
            <a:r>
              <a:rPr lang="en-US" noProof="0"/>
              <a:t>. </a:t>
            </a:r>
          </a:p>
          <a:p>
            <a:endParaRPr lang="en-US" noProof="0"/>
          </a:p>
          <a:p>
            <a:r>
              <a:rPr lang="en-US" noProof="0"/>
              <a:t>We have certain Rules of engagement that to maintain competitive and profitable, </a:t>
            </a:r>
            <a:r>
              <a:rPr lang="en-US" noProof="0" err="1"/>
              <a:t>i</a:t>
            </a:r>
            <a:r>
              <a:rPr lang="en-US" noProof="0"/>
              <a:t> Will mention a few in the next slides</a:t>
            </a:r>
          </a:p>
          <a:p>
            <a:endParaRPr lang="en-US" noProof="0"/>
          </a:p>
          <a:p>
            <a:r>
              <a:rPr lang="en-US" noProof="0"/>
              <a:t>Thinking about execution not just as a “number” but a demand driver that in the end of the day help us to sell MORE, frontline force sales understand this and acknowledge that Returnable Packages drive traffic and sales increase when they are executed in the right way</a:t>
            </a:r>
          </a:p>
          <a:p>
            <a:endParaRPr lang="en-US" noProof="0"/>
          </a:p>
          <a:p>
            <a:r>
              <a:rPr lang="en-US" noProof="0"/>
              <a:t>In the past years we have focused on “taking care” of our returnable bottles, they represent a big investment into the market, this is why we share with the sales force, clients and consumers, selling stories and strategic dialogues so everyone understand the real value of this bottles, we have also developed materials we share with clients and consumer with tips and recommendations on how to take care of the bottles so they will last long</a:t>
            </a:r>
          </a:p>
          <a:p>
            <a:endParaRPr lang="en-US" noProof="0"/>
          </a:p>
          <a:p>
            <a:r>
              <a:rPr lang="en-US" noProof="0"/>
              <a:t>Always innovating and investing towards the future and based on our DNA “Operating with discipline and execution excellence”</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7022-6491-9E4A-A5A4-3832A30189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706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a:t>I was asked to talk about the barriers of selling returnable, so </a:t>
            </a:r>
            <a:r>
              <a:rPr lang="en-US" noProof="0" err="1"/>
              <a:t>i</a:t>
            </a:r>
            <a:r>
              <a:rPr lang="en-US" noProof="0"/>
              <a:t> decided to do it following this path to purchase algorithm that helped us understand and take action with a commercial approach, following this diagram I will share with you some simple but easy to implement strategies that we are doing today at Arca Continental</a:t>
            </a:r>
          </a:p>
          <a:p>
            <a:endParaRPr lang="en-US" noProof="0"/>
          </a:p>
          <a:p>
            <a:r>
              <a:rPr lang="en-US" noProof="0"/>
              <a:t>I want you to focus on the first 4 questions at the top of the diagram, the dynamic is easy, if the answer is YES they Will lead the consumer to BUY </a:t>
            </a:r>
            <a:r>
              <a:rPr lang="en-US" noProof="0" err="1"/>
              <a:t>Returnables</a:t>
            </a:r>
            <a:r>
              <a:rPr lang="en-US" noProof="0"/>
              <a:t>, if the answer is NO, we Will probably lost him or her and they Will end buying a One Way option if we are lucky, but the most probable thing that will happened is that they will find another brand</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7022-6491-9E4A-A5A4-3832A30189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67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9439C-491E-4BCF-8677-F438E1CF0CCA}" type="slidenum">
              <a:rPr lang="en-US" smtClean="0"/>
              <a:t>4</a:t>
            </a:fld>
            <a:endParaRPr lang="en-US"/>
          </a:p>
        </p:txBody>
      </p:sp>
    </p:spTree>
    <p:extLst>
      <p:ext uri="{BB962C8B-B14F-4D97-AF65-F5344CB8AC3E}">
        <p14:creationId xmlns:p14="http://schemas.microsoft.com/office/powerpoint/2010/main" val="2282075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a:t>What are we doing to solve this problem.</a:t>
            </a:r>
          </a:p>
          <a:p>
            <a:endParaRPr lang="en-US" noProof="0"/>
          </a:p>
          <a:p>
            <a:r>
              <a:rPr lang="en-US" noProof="0"/>
              <a:t>Bottle introduction is a MUST</a:t>
            </a:r>
          </a:p>
          <a:p>
            <a:r>
              <a:rPr lang="en-US" noProof="0"/>
              <a:t>We boost </a:t>
            </a:r>
            <a:r>
              <a:rPr lang="en-US" noProof="0" err="1"/>
              <a:t>returnables</a:t>
            </a:r>
            <a:r>
              <a:rPr lang="en-US" noProof="0"/>
              <a:t> with an aggressive bottle introduction each year to maintain the optimal inventory at the point of sale, and keep recruiting new consumers</a:t>
            </a:r>
          </a:p>
          <a:p>
            <a:r>
              <a:rPr lang="en-US" noProof="0"/>
              <a:t>A cultural change we did about 3 years ago it was to start selling the bottles we planned as introduction, with a target of selling at least 50% of the annual objective, this has helped us to maintain and increase the level of investment in a more efficient way</a:t>
            </a:r>
          </a:p>
          <a:p>
            <a:r>
              <a:rPr lang="en-US" noProof="0"/>
              <a:t>Another Good practice we are implementing, is visiting large mom and pops and doing a full store returnable activation to promote the use of </a:t>
            </a:r>
            <a:r>
              <a:rPr lang="en-US" noProof="0" err="1"/>
              <a:t>returnables</a:t>
            </a:r>
            <a:r>
              <a:rPr lang="en-US" noProof="0"/>
              <a:t> and </a:t>
            </a:r>
            <a:r>
              <a:rPr lang="en-US" noProof="0" err="1"/>
              <a:t>recruting</a:t>
            </a:r>
            <a:r>
              <a:rPr lang="en-US" noProof="0"/>
              <a:t> new consumer and continue to use Direct to home routes as a strategic pillar of bottle introduction</a:t>
            </a:r>
          </a:p>
          <a:p>
            <a:endParaRPr lang="en-US" noProof="0"/>
          </a:p>
          <a:p>
            <a:r>
              <a:rPr lang="en-US" noProof="0"/>
              <a:t>A new player in Arca Continental is the Universal Bottle, since last year we implement 2 lines in the Western Region, with a total sales volume of 2.2 MM UC in categories we didn't had in </a:t>
            </a:r>
            <a:r>
              <a:rPr lang="en-US" noProof="0" err="1"/>
              <a:t>Returnables</a:t>
            </a:r>
            <a:r>
              <a:rPr lang="en-US" noProof="0"/>
              <a:t> </a:t>
            </a:r>
            <a:r>
              <a:rPr lang="en-US" noProof="0" err="1"/>
              <a:t>Multiserve</a:t>
            </a:r>
            <a:r>
              <a:rPr lang="en-US" noProof="0"/>
              <a:t> such as Flavors, Fruit beverages and Coca-Cola Non Sugar, reaching above 35% coverage in target customers</a:t>
            </a:r>
          </a:p>
          <a:p>
            <a:endParaRPr lang="en-US" noProof="0"/>
          </a:p>
          <a:p>
            <a:r>
              <a:rPr lang="en-US" noProof="0"/>
              <a:t>And the latest member of the family, the 235 milliliters… with a magic Price point of $5 pesos in the launching months, this little guy has generated over 60 million transactions over the last 2 years in the western region and reaching 70% of coverage in target customers, a real recruiting booster</a:t>
            </a:r>
          </a:p>
          <a:p>
            <a:endParaRPr lang="en-US" noProof="0"/>
          </a:p>
          <a:p>
            <a:r>
              <a:rPr lang="en-US" noProof="0"/>
              <a:t>As you can see, an active and available portfolio at the point of sale is KEY.</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7022-6491-9E4A-A5A4-3832A30189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887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a:t>Is the product cold?</a:t>
            </a:r>
          </a:p>
          <a:p>
            <a:endParaRPr lang="en-US" noProof="0"/>
          </a:p>
          <a:p>
            <a:r>
              <a:rPr lang="en-US" noProof="0"/>
              <a:t>I want to keep this slide really simple… Racks and Coolers… </a:t>
            </a:r>
          </a:p>
          <a:p>
            <a:r>
              <a:rPr lang="en-US" noProof="0"/>
              <a:t>In México over 95% of the transactions at the point of sale are at the cooler, therefore we have over 270 thousand at traditional trade, maintaining a 55% of the fronts exclusively for returnable products.</a:t>
            </a:r>
          </a:p>
          <a:p>
            <a:endParaRPr lang="en-US" noProof="0"/>
          </a:p>
          <a:p>
            <a:r>
              <a:rPr lang="en-US" noProof="0"/>
              <a:t>The perfect company for the cooler are the Racks, we have the “Meals Rack” that is mainly focused on Returnable, we can have the right inventory close to the cooler to fill it up, in a visual spot.  That's why we have over 170 thousand and 80% of coverage at the traditional trade and continue to invest in </a:t>
            </a:r>
            <a:r>
              <a:rPr lang="en-US" noProof="0" err="1"/>
              <a:t>plataforms</a:t>
            </a:r>
            <a:r>
              <a:rPr lang="en-US" noProof="0"/>
              <a:t> that help us to keep cold availability</a:t>
            </a:r>
          </a:p>
          <a:p>
            <a:endParaRPr lang="en-US" noProof="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7022-6491-9E4A-A5A4-3832A30189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605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a:t> Let's talk about 2 Price religion keys for returnable in Mexico,  one to maintain a parity Price with competitors and the other is to have a 25% of GAP with no </a:t>
            </a:r>
            <a:r>
              <a:rPr lang="en-US" noProof="0" err="1"/>
              <a:t>returnables</a:t>
            </a:r>
            <a:r>
              <a:rPr lang="en-US" noProof="0"/>
              <a:t> products.</a:t>
            </a:r>
          </a:p>
          <a:p>
            <a:endParaRPr lang="en-US" noProof="0"/>
          </a:p>
          <a:p>
            <a:r>
              <a:rPr lang="en-US" noProof="0"/>
              <a:t>And, to keep a Dynamic strategy of promotion and discounts, being aware of what the competitors are doing in terms of pricing and activating point of sale initiatives depending on the package, territory and Brand. As i have been telling, </a:t>
            </a:r>
            <a:r>
              <a:rPr lang="en-US" noProof="0" err="1"/>
              <a:t>returnables</a:t>
            </a:r>
            <a:r>
              <a:rPr lang="en-US" noProof="0"/>
              <a:t> are the main tool we have to fight against competition Price points therefore we keep evolving in terms of promotions. For sure we have direct discounts, but we also do joint strategies with snack brands and a good example is the basic goods sticker promotion we did last year, a year when people was looking for affordable options, the target was middle and low class and the dynamic was simple, buy a Returnable MS Bottle and a basic good marked with an exclusive sticker and they obtain a great combo price, simple? Yes, but for sure a main driver of our positive performance, and out clients, loved it. </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7022-6491-9E4A-A5A4-3832A30189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846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noProof="0" err="1"/>
              <a:t>This</a:t>
            </a:r>
            <a:r>
              <a:rPr lang="es-MX" noProof="0"/>
              <a:t> final  </a:t>
            </a:r>
            <a:r>
              <a:rPr lang="es-MX" noProof="0" err="1"/>
              <a:t>slide</a:t>
            </a:r>
            <a:r>
              <a:rPr lang="es-MX" noProof="0"/>
              <a:t> shows: </a:t>
            </a:r>
            <a:r>
              <a:rPr lang="es-MX" noProof="0" err="1"/>
              <a:t>Whats</a:t>
            </a:r>
            <a:r>
              <a:rPr lang="es-MX" noProof="0"/>
              <a:t> </a:t>
            </a:r>
            <a:r>
              <a:rPr lang="es-MX" noProof="0" err="1"/>
              <a:t>next</a:t>
            </a:r>
            <a:r>
              <a:rPr lang="es-MX" noProof="0"/>
              <a:t> </a:t>
            </a:r>
            <a:r>
              <a:rPr lang="es-MX" noProof="0" err="1"/>
              <a:t>for</a:t>
            </a:r>
            <a:r>
              <a:rPr lang="es-MX" noProof="0"/>
              <a:t> </a:t>
            </a:r>
            <a:r>
              <a:rPr lang="es-MX" noProof="0" err="1"/>
              <a:t>returnables</a:t>
            </a:r>
            <a:r>
              <a:rPr lang="es-MX" noProof="0"/>
              <a:t> in </a:t>
            </a:r>
            <a:r>
              <a:rPr lang="es-MX" noProof="0" err="1"/>
              <a:t>ArcaContinental</a:t>
            </a:r>
            <a:r>
              <a:rPr lang="es-MX" noProof="0"/>
              <a:t> México?</a:t>
            </a:r>
          </a:p>
          <a:p>
            <a:endParaRPr lang="es-MX" noProof="0"/>
          </a:p>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err="1"/>
              <a:t>We</a:t>
            </a:r>
            <a:r>
              <a:rPr lang="es-MX" noProof="0"/>
              <a:t> Will </a:t>
            </a:r>
            <a:r>
              <a:rPr lang="es-MX" noProof="0" err="1"/>
              <a:t>continue</a:t>
            </a:r>
            <a:r>
              <a:rPr lang="es-MX" noProof="0"/>
              <a:t> </a:t>
            </a:r>
            <a:r>
              <a:rPr lang="es-MX" noProof="0" err="1"/>
              <a:t>investing</a:t>
            </a:r>
            <a:r>
              <a:rPr lang="es-MX" noProof="0"/>
              <a:t> in new </a:t>
            </a:r>
            <a:r>
              <a:rPr lang="es-MX" noProof="0" err="1"/>
              <a:t>línes</a:t>
            </a:r>
            <a:r>
              <a:rPr lang="es-MX" noProof="0"/>
              <a:t> </a:t>
            </a:r>
            <a:r>
              <a:rPr lang="es-MX" noProof="0" err="1"/>
              <a:t>of</a:t>
            </a:r>
            <a:r>
              <a:rPr lang="es-MX" noProof="0"/>
              <a:t> universal </a:t>
            </a:r>
            <a:r>
              <a:rPr lang="es-MX" noProof="0" err="1"/>
              <a:t>bottle</a:t>
            </a:r>
            <a:r>
              <a:rPr lang="es-MX" noProof="0"/>
              <a:t> 12 </a:t>
            </a:r>
            <a:r>
              <a:rPr lang="es-MX" noProof="0" err="1"/>
              <a:t>launching</a:t>
            </a:r>
            <a:r>
              <a:rPr lang="es-MX" noProof="0"/>
              <a:t> </a:t>
            </a:r>
            <a:r>
              <a:rPr lang="es-MX" noProof="0" err="1"/>
              <a:t>ss</a:t>
            </a:r>
            <a:r>
              <a:rPr lang="es-MX" noProof="0"/>
              <a:t> and ms </a:t>
            </a:r>
            <a:r>
              <a:rPr lang="es-MX" noProof="0" err="1"/>
              <a:t>products</a:t>
            </a:r>
            <a:r>
              <a:rPr lang="es-MX" noProof="0"/>
              <a:t>, and new </a:t>
            </a:r>
            <a:r>
              <a:rPr lang="es-MX" noProof="0" err="1"/>
              <a:t>catagorys</a:t>
            </a:r>
            <a:r>
              <a:rPr lang="es-MX" noProof="0"/>
              <a:t> </a:t>
            </a:r>
            <a:r>
              <a:rPr lang="es-MX" noProof="0" err="1"/>
              <a:t>like</a:t>
            </a:r>
            <a:r>
              <a:rPr lang="es-MX" noProof="0"/>
              <a:t> </a:t>
            </a:r>
            <a:r>
              <a:rPr lang="es-MX" noProof="0" err="1"/>
              <a:t>juice</a:t>
            </a:r>
            <a:r>
              <a:rPr lang="es-MX" noProof="0"/>
              <a:t> </a:t>
            </a:r>
            <a:r>
              <a:rPr lang="es-MX" noProof="0" err="1"/>
              <a:t>or</a:t>
            </a:r>
            <a:r>
              <a:rPr lang="es-MX" noProof="0"/>
              <a:t> wáter </a:t>
            </a:r>
            <a:r>
              <a:rPr lang="en-US" noProof="0"/>
              <a:t>and taking advantage of the label to do promotions and relevant communication</a:t>
            </a:r>
          </a:p>
          <a:p>
            <a:endParaRPr lang="es-MX"/>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t>World Without Waste Will be one of the main pillars of the new </a:t>
            </a:r>
            <a:r>
              <a:rPr lang="en-US" noProof="0" err="1"/>
              <a:t>returnables</a:t>
            </a:r>
            <a:r>
              <a:rPr lang="en-US" noProof="0"/>
              <a:t> communication plan, for the next year we are looking forward to transform over 300 stores with this bold message and a strong investment on media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t>And exploring new channels, such as “BODEGAS” that is the Walmart proposition of low Price point here in México and to keep cracking the code to be in Supermarkets.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a:p>
          <a:p>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7022-6491-9E4A-A5A4-3832A30189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022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err="1"/>
              <a:t>We</a:t>
            </a:r>
            <a:r>
              <a:rPr lang="es-MX" noProof="0" dirty="0"/>
              <a:t> Will </a:t>
            </a:r>
            <a:r>
              <a:rPr lang="es-MX" noProof="0" dirty="0" err="1"/>
              <a:t>continue</a:t>
            </a:r>
            <a:r>
              <a:rPr lang="es-MX" noProof="0" dirty="0"/>
              <a:t> </a:t>
            </a:r>
            <a:r>
              <a:rPr lang="es-MX" noProof="0" dirty="0" err="1"/>
              <a:t>investing</a:t>
            </a:r>
            <a:r>
              <a:rPr lang="es-MX" noProof="0" dirty="0"/>
              <a:t> in new </a:t>
            </a:r>
            <a:r>
              <a:rPr lang="es-MX" noProof="0" dirty="0" err="1"/>
              <a:t>línes</a:t>
            </a:r>
            <a:r>
              <a:rPr lang="es-MX" noProof="0" dirty="0"/>
              <a:t> </a:t>
            </a:r>
            <a:r>
              <a:rPr lang="es-MX" noProof="0" dirty="0" err="1"/>
              <a:t>of</a:t>
            </a:r>
            <a:r>
              <a:rPr lang="es-MX" noProof="0" dirty="0"/>
              <a:t> universal </a:t>
            </a:r>
            <a:r>
              <a:rPr lang="es-MX" noProof="0" dirty="0" err="1"/>
              <a:t>bottle</a:t>
            </a:r>
            <a:r>
              <a:rPr lang="es-MX" noProof="0" dirty="0"/>
              <a:t> 12 </a:t>
            </a:r>
            <a:r>
              <a:rPr lang="es-MX" noProof="0" dirty="0" err="1"/>
              <a:t>launching</a:t>
            </a:r>
            <a:r>
              <a:rPr lang="es-MX" noProof="0" dirty="0"/>
              <a:t> </a:t>
            </a:r>
            <a:r>
              <a:rPr lang="es-MX" noProof="0" dirty="0" err="1"/>
              <a:t>ss</a:t>
            </a:r>
            <a:r>
              <a:rPr lang="es-MX" noProof="0" dirty="0"/>
              <a:t> and ms </a:t>
            </a:r>
            <a:r>
              <a:rPr lang="es-MX" noProof="0" dirty="0" err="1"/>
              <a:t>products</a:t>
            </a:r>
            <a:r>
              <a:rPr lang="es-MX" noProof="0" dirty="0"/>
              <a:t>, and new </a:t>
            </a:r>
            <a:r>
              <a:rPr lang="es-MX" noProof="0" dirty="0" err="1"/>
              <a:t>catagorys</a:t>
            </a:r>
            <a:r>
              <a:rPr lang="es-MX" noProof="0" dirty="0"/>
              <a:t> </a:t>
            </a:r>
            <a:r>
              <a:rPr lang="es-MX" noProof="0" dirty="0" err="1"/>
              <a:t>like</a:t>
            </a:r>
            <a:r>
              <a:rPr lang="es-MX" noProof="0" dirty="0"/>
              <a:t> </a:t>
            </a:r>
            <a:r>
              <a:rPr lang="es-MX" noProof="0" dirty="0" err="1"/>
              <a:t>juice</a:t>
            </a:r>
            <a:r>
              <a:rPr lang="es-MX" noProof="0" dirty="0"/>
              <a:t> </a:t>
            </a:r>
            <a:r>
              <a:rPr lang="es-MX" noProof="0" dirty="0" err="1"/>
              <a:t>or</a:t>
            </a:r>
            <a:r>
              <a:rPr lang="es-MX" noProof="0" dirty="0"/>
              <a:t> wáter </a:t>
            </a:r>
            <a:r>
              <a:rPr lang="en-US" noProof="0" dirty="0"/>
              <a:t>and taking advantage of the label to do promotions and relevant communication</a:t>
            </a:r>
          </a:p>
          <a:p>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World Without Waste Will be one of the main pillars of the new </a:t>
            </a:r>
            <a:r>
              <a:rPr lang="en-US" noProof="0" dirty="0" err="1"/>
              <a:t>returnables</a:t>
            </a:r>
            <a:r>
              <a:rPr lang="en-US" noProof="0" dirty="0"/>
              <a:t> communication plan, for the next year we are looking forward to transform over 300 stores with this bold message and a strong investment on media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And exploring new channels, such as “BODEGAS” that is the Walmart proposition of low Price point here in México and to keep cracking the code to be in Supermarkets.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7022-6491-9E4A-A5A4-3832A30189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848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9439C-491E-4BCF-8677-F438E1CF0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66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9439C-491E-4BCF-8677-F438E1CF0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84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9439C-491E-4BCF-8677-F438E1CF0CCA}" type="slidenum">
              <a:rPr lang="en-US" smtClean="0"/>
              <a:t>7</a:t>
            </a:fld>
            <a:endParaRPr lang="en-US"/>
          </a:p>
        </p:txBody>
      </p:sp>
    </p:spTree>
    <p:extLst>
      <p:ext uri="{BB962C8B-B14F-4D97-AF65-F5344CB8AC3E}">
        <p14:creationId xmlns:p14="http://schemas.microsoft.com/office/powerpoint/2010/main" val="308359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9439C-491E-4BCF-8677-F438E1CF0CCA}" type="slidenum">
              <a:rPr lang="en-US" smtClean="0"/>
              <a:t>8</a:t>
            </a:fld>
            <a:endParaRPr lang="en-US"/>
          </a:p>
        </p:txBody>
      </p:sp>
    </p:spTree>
    <p:extLst>
      <p:ext uri="{BB962C8B-B14F-4D97-AF65-F5344CB8AC3E}">
        <p14:creationId xmlns:p14="http://schemas.microsoft.com/office/powerpoint/2010/main" val="638534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9439C-491E-4BCF-8677-F438E1CF0CCA}" type="slidenum">
              <a:rPr lang="en-US" smtClean="0"/>
              <a:t>9</a:t>
            </a:fld>
            <a:endParaRPr lang="en-US"/>
          </a:p>
        </p:txBody>
      </p:sp>
    </p:spTree>
    <p:extLst>
      <p:ext uri="{BB962C8B-B14F-4D97-AF65-F5344CB8AC3E}">
        <p14:creationId xmlns:p14="http://schemas.microsoft.com/office/powerpoint/2010/main" val="3222597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21D9439C-491E-4BCF-8677-F438E1CF0CCA}" type="slidenum">
              <a:rPr lang="en-US" smtClean="0"/>
              <a:t>10</a:t>
            </a:fld>
            <a:endParaRPr lang="en-US"/>
          </a:p>
        </p:txBody>
      </p:sp>
    </p:spTree>
    <p:extLst>
      <p:ext uri="{BB962C8B-B14F-4D97-AF65-F5344CB8AC3E}">
        <p14:creationId xmlns:p14="http://schemas.microsoft.com/office/powerpoint/2010/main" val="300964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slideMaster" Target="../slideMasters/slideMaster7.xml"/><Relationship Id="rId4" Type="http://schemas.openxmlformats.org/officeDocument/2006/relationships/tags" Target="../tags/tag6.xml"/></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xml"/><Relationship Id="rId1" Type="http://schemas.openxmlformats.org/officeDocument/2006/relationships/tags" Target="../tags/tag7.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0.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2.xml"/><Relationship Id="rId1" Type="http://schemas.openxmlformats.org/officeDocument/2006/relationships/tags" Target="../tags/tag11.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4.xml"/><Relationship Id="rId1" Type="http://schemas.openxmlformats.org/officeDocument/2006/relationships/tags" Target="../tags/tag13.xml"/></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13.png"/></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8.xml"/><Relationship Id="rId1" Type="http://schemas.openxmlformats.org/officeDocument/2006/relationships/tags" Target="../tags/tag17.xml"/></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0.xml"/><Relationship Id="rId1" Type="http://schemas.openxmlformats.org/officeDocument/2006/relationships/tags" Target="../tags/tag19.xml"/></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2.xml"/><Relationship Id="rId1" Type="http://schemas.openxmlformats.org/officeDocument/2006/relationships/tags" Target="../tags/tag2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38C6-B37B-44C0-9B7D-3309B5AF3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3CAD52-4CAC-4EED-BAAC-92BF933436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E7946E-DEDF-4AE5-B87A-80A00AF87C33}"/>
              </a:ext>
            </a:extLst>
          </p:cNvPr>
          <p:cNvSpPr>
            <a:spLocks noGrp="1"/>
          </p:cNvSpPr>
          <p:nvPr>
            <p:ph type="dt" sz="half" idx="10"/>
          </p:nvPr>
        </p:nvSpPr>
        <p:spPr/>
        <p:txBody>
          <a:bodyPr/>
          <a:lstStyle/>
          <a:p>
            <a:fld id="{C8AF86F0-BDEE-4CB5-84A4-B96733856F2D}" type="datetimeFigureOut">
              <a:rPr lang="en-US" smtClean="0"/>
              <a:t>2/19/2023</a:t>
            </a:fld>
            <a:endParaRPr lang="en-US"/>
          </a:p>
        </p:txBody>
      </p:sp>
      <p:sp>
        <p:nvSpPr>
          <p:cNvPr id="5" name="Footer Placeholder 4">
            <a:extLst>
              <a:ext uri="{FF2B5EF4-FFF2-40B4-BE49-F238E27FC236}">
                <a16:creationId xmlns:a16="http://schemas.microsoft.com/office/drawing/2014/main" id="{3B12C8C1-DFCD-47C2-833B-94930FFD59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FACFA-913B-4E7F-939B-A71D6C65AE61}"/>
              </a:ext>
            </a:extLst>
          </p:cNvPr>
          <p:cNvSpPr>
            <a:spLocks noGrp="1"/>
          </p:cNvSpPr>
          <p:nvPr>
            <p:ph type="sldNum" sz="quarter" idx="12"/>
          </p:nvPr>
        </p:nvSpPr>
        <p:spPr/>
        <p:txBody>
          <a:bodyPr/>
          <a:lstStyle/>
          <a:p>
            <a:fld id="{62B10AE1-A14C-465E-AFD6-D80BF110E8D4}" type="slidenum">
              <a:rPr lang="en-US" smtClean="0"/>
              <a:t>‹#›</a:t>
            </a:fld>
            <a:endParaRPr lang="en-US"/>
          </a:p>
        </p:txBody>
      </p:sp>
    </p:spTree>
    <p:extLst>
      <p:ext uri="{BB962C8B-B14F-4D97-AF65-F5344CB8AC3E}">
        <p14:creationId xmlns:p14="http://schemas.microsoft.com/office/powerpoint/2010/main" val="1575495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1C2EA-ABB7-4AC8-B4FF-725AC2794D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81DA0E-7D6A-4DF5-9E87-94FCB178AA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14C12-7A84-4DE2-8F2A-69B678CB7588}"/>
              </a:ext>
            </a:extLst>
          </p:cNvPr>
          <p:cNvSpPr>
            <a:spLocks noGrp="1"/>
          </p:cNvSpPr>
          <p:nvPr>
            <p:ph type="dt" sz="half" idx="10"/>
          </p:nvPr>
        </p:nvSpPr>
        <p:spPr/>
        <p:txBody>
          <a:bodyPr/>
          <a:lstStyle/>
          <a:p>
            <a:fld id="{C8AF86F0-BDEE-4CB5-84A4-B96733856F2D}" type="datetimeFigureOut">
              <a:rPr lang="en-US" smtClean="0"/>
              <a:t>2/19/2023</a:t>
            </a:fld>
            <a:endParaRPr lang="en-US"/>
          </a:p>
        </p:txBody>
      </p:sp>
      <p:sp>
        <p:nvSpPr>
          <p:cNvPr id="5" name="Footer Placeholder 4">
            <a:extLst>
              <a:ext uri="{FF2B5EF4-FFF2-40B4-BE49-F238E27FC236}">
                <a16:creationId xmlns:a16="http://schemas.microsoft.com/office/drawing/2014/main" id="{1746AB57-3C70-4F23-9031-CCED0D8E6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51E42-C616-4825-BC95-C243973021E9}"/>
              </a:ext>
            </a:extLst>
          </p:cNvPr>
          <p:cNvSpPr>
            <a:spLocks noGrp="1"/>
          </p:cNvSpPr>
          <p:nvPr>
            <p:ph type="sldNum" sz="quarter" idx="12"/>
          </p:nvPr>
        </p:nvSpPr>
        <p:spPr/>
        <p:txBody>
          <a:bodyPr/>
          <a:lstStyle/>
          <a:p>
            <a:fld id="{62B10AE1-A14C-465E-AFD6-D80BF110E8D4}" type="slidenum">
              <a:rPr lang="en-US" smtClean="0"/>
              <a:t>‹#›</a:t>
            </a:fld>
            <a:endParaRPr lang="en-US"/>
          </a:p>
        </p:txBody>
      </p:sp>
    </p:spTree>
    <p:extLst>
      <p:ext uri="{BB962C8B-B14F-4D97-AF65-F5344CB8AC3E}">
        <p14:creationId xmlns:p14="http://schemas.microsoft.com/office/powerpoint/2010/main" val="30145138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4_Title Only">
  <p:cSld name="4_Title Only">
    <p:spTree>
      <p:nvGrpSpPr>
        <p:cNvPr id="1" name="Shape 24"/>
        <p:cNvGrpSpPr/>
        <p:nvPr/>
      </p:nvGrpSpPr>
      <p:grpSpPr>
        <a:xfrm>
          <a:off x="0" y="0"/>
          <a:ext cx="0" cy="0"/>
          <a:chOff x="0" y="0"/>
          <a:chExt cx="0" cy="0"/>
        </a:xfrm>
      </p:grpSpPr>
      <p:sp>
        <p:nvSpPr>
          <p:cNvPr id="25" name="Google Shape;25;p4"/>
          <p:cNvSpPr>
            <a:spLocks noGrp="1"/>
          </p:cNvSpPr>
          <p:nvPr>
            <p:ph type="pic" idx="2"/>
          </p:nvPr>
        </p:nvSpPr>
        <p:spPr>
          <a:xfrm>
            <a:off x="5206515" y="238079"/>
            <a:ext cx="6752188" cy="639176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1pPr>
            <a:lvl2pPr marR="0" lvl="1"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2pPr>
            <a:lvl3pPr marR="0" lvl="2"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3pPr>
            <a:lvl4pPr marR="0" lvl="3"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4pPr>
            <a:lvl5pPr marR="0" lvl="4"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5pPr>
            <a:lvl6pPr marR="0" lvl="5"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6pPr>
            <a:lvl7pPr marR="0" lvl="6"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7pPr>
            <a:lvl8pPr marR="0" lvl="7"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8pPr>
            <a:lvl9pPr marR="0" lvl="8"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9pPr>
          </a:lstStyle>
          <a:p>
            <a:endParaRPr/>
          </a:p>
        </p:txBody>
      </p:sp>
      <p:sp>
        <p:nvSpPr>
          <p:cNvPr id="26" name="Google Shape;26;p4"/>
          <p:cNvSpPr/>
          <p:nvPr/>
        </p:nvSpPr>
        <p:spPr>
          <a:xfrm>
            <a:off x="266371" y="238080"/>
            <a:ext cx="5545259" cy="6391763"/>
          </a:xfrm>
          <a:custGeom>
            <a:avLst/>
            <a:gdLst/>
            <a:ahLst/>
            <a:cxnLst/>
            <a:rect l="l" t="t" r="r" b="b"/>
            <a:pathLst>
              <a:path w="21600" h="21600" extrusionOk="0">
                <a:moveTo>
                  <a:pt x="0" y="0"/>
                </a:moveTo>
                <a:lnTo>
                  <a:pt x="19269" y="0"/>
                </a:lnTo>
                <a:lnTo>
                  <a:pt x="19269" y="10275"/>
                </a:lnTo>
                <a:lnTo>
                  <a:pt x="21600" y="11437"/>
                </a:lnTo>
                <a:lnTo>
                  <a:pt x="19269" y="12599"/>
                </a:lnTo>
                <a:lnTo>
                  <a:pt x="19269" y="21600"/>
                </a:lnTo>
                <a:lnTo>
                  <a:pt x="0" y="21600"/>
                </a:lnTo>
                <a:close/>
              </a:path>
            </a:pathLst>
          </a:custGeom>
          <a:gradFill>
            <a:gsLst>
              <a:gs pos="0">
                <a:srgbClr val="AC0703"/>
              </a:gs>
              <a:gs pos="100000">
                <a:srgbClr val="FF000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300"/>
              <a:buFont typeface="Calibri"/>
              <a:buNone/>
            </a:pPr>
            <a:endParaRPr sz="4300" b="0" i="0" u="none" strike="noStrike" cap="none">
              <a:solidFill>
                <a:srgbClr val="FFFFFF"/>
              </a:solidFill>
              <a:latin typeface="Calibri"/>
              <a:ea typeface="Calibri"/>
              <a:cs typeface="Calibri"/>
              <a:sym typeface="Calibri"/>
            </a:endParaRPr>
          </a:p>
        </p:txBody>
      </p:sp>
      <p:sp>
        <p:nvSpPr>
          <p:cNvPr id="27" name="Google Shape;27;p4"/>
          <p:cNvSpPr txBox="1">
            <a:spLocks noGrp="1"/>
          </p:cNvSpPr>
          <p:nvPr>
            <p:ph type="title"/>
          </p:nvPr>
        </p:nvSpPr>
        <p:spPr>
          <a:xfrm>
            <a:off x="457200" y="533400"/>
            <a:ext cx="2857500" cy="16764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8" name="Google Shape;28;p4"/>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0D0D0D"/>
              </a:buClr>
              <a:buSzPts val="1200"/>
              <a:buFont typeface="Calibri"/>
              <a:buNone/>
              <a:defRPr sz="1200">
                <a:solidFill>
                  <a:srgbClr val="0D0D0D"/>
                </a:solidFill>
              </a:defRPr>
            </a:lvl1pPr>
            <a:lvl2pPr marL="0" lvl="1" indent="0" algn="r">
              <a:lnSpc>
                <a:spcPct val="100000"/>
              </a:lnSpc>
              <a:spcBef>
                <a:spcPts val="0"/>
              </a:spcBef>
              <a:spcAft>
                <a:spcPts val="0"/>
              </a:spcAft>
              <a:buClr>
                <a:srgbClr val="0D0D0D"/>
              </a:buClr>
              <a:buSzPts val="1200"/>
              <a:buFont typeface="Calibri"/>
              <a:buNone/>
              <a:defRPr sz="1200">
                <a:solidFill>
                  <a:srgbClr val="0D0D0D"/>
                </a:solidFill>
              </a:defRPr>
            </a:lvl2pPr>
            <a:lvl3pPr marL="0" lvl="2" indent="0" algn="r">
              <a:lnSpc>
                <a:spcPct val="100000"/>
              </a:lnSpc>
              <a:spcBef>
                <a:spcPts val="0"/>
              </a:spcBef>
              <a:spcAft>
                <a:spcPts val="0"/>
              </a:spcAft>
              <a:buClr>
                <a:srgbClr val="0D0D0D"/>
              </a:buClr>
              <a:buSzPts val="1200"/>
              <a:buFont typeface="Calibri"/>
              <a:buNone/>
              <a:defRPr sz="1200">
                <a:solidFill>
                  <a:srgbClr val="0D0D0D"/>
                </a:solidFill>
              </a:defRPr>
            </a:lvl3pPr>
            <a:lvl4pPr marL="0" lvl="3" indent="0" algn="r">
              <a:lnSpc>
                <a:spcPct val="100000"/>
              </a:lnSpc>
              <a:spcBef>
                <a:spcPts val="0"/>
              </a:spcBef>
              <a:spcAft>
                <a:spcPts val="0"/>
              </a:spcAft>
              <a:buClr>
                <a:srgbClr val="0D0D0D"/>
              </a:buClr>
              <a:buSzPts val="1200"/>
              <a:buFont typeface="Calibri"/>
              <a:buNone/>
              <a:defRPr sz="1200">
                <a:solidFill>
                  <a:srgbClr val="0D0D0D"/>
                </a:solidFill>
              </a:defRPr>
            </a:lvl4pPr>
            <a:lvl5pPr marL="0" lvl="4" indent="0" algn="r">
              <a:lnSpc>
                <a:spcPct val="100000"/>
              </a:lnSpc>
              <a:spcBef>
                <a:spcPts val="0"/>
              </a:spcBef>
              <a:spcAft>
                <a:spcPts val="0"/>
              </a:spcAft>
              <a:buClr>
                <a:srgbClr val="0D0D0D"/>
              </a:buClr>
              <a:buSzPts val="1200"/>
              <a:buFont typeface="Calibri"/>
              <a:buNone/>
              <a:defRPr sz="1200">
                <a:solidFill>
                  <a:srgbClr val="0D0D0D"/>
                </a:solidFill>
              </a:defRPr>
            </a:lvl5pPr>
            <a:lvl6pPr marL="0" lvl="5" indent="0" algn="r">
              <a:lnSpc>
                <a:spcPct val="100000"/>
              </a:lnSpc>
              <a:spcBef>
                <a:spcPts val="0"/>
              </a:spcBef>
              <a:spcAft>
                <a:spcPts val="0"/>
              </a:spcAft>
              <a:buClr>
                <a:srgbClr val="0D0D0D"/>
              </a:buClr>
              <a:buSzPts val="1200"/>
              <a:buFont typeface="Calibri"/>
              <a:buNone/>
              <a:defRPr sz="1200">
                <a:solidFill>
                  <a:srgbClr val="0D0D0D"/>
                </a:solidFill>
              </a:defRPr>
            </a:lvl6pPr>
            <a:lvl7pPr marL="0" lvl="6" indent="0" algn="r">
              <a:lnSpc>
                <a:spcPct val="100000"/>
              </a:lnSpc>
              <a:spcBef>
                <a:spcPts val="0"/>
              </a:spcBef>
              <a:spcAft>
                <a:spcPts val="0"/>
              </a:spcAft>
              <a:buClr>
                <a:srgbClr val="0D0D0D"/>
              </a:buClr>
              <a:buSzPts val="1200"/>
              <a:buFont typeface="Calibri"/>
              <a:buNone/>
              <a:defRPr sz="1200">
                <a:solidFill>
                  <a:srgbClr val="0D0D0D"/>
                </a:solidFill>
              </a:defRPr>
            </a:lvl7pPr>
            <a:lvl8pPr marL="0" lvl="7" indent="0" algn="r">
              <a:lnSpc>
                <a:spcPct val="100000"/>
              </a:lnSpc>
              <a:spcBef>
                <a:spcPts val="0"/>
              </a:spcBef>
              <a:spcAft>
                <a:spcPts val="0"/>
              </a:spcAft>
              <a:buClr>
                <a:srgbClr val="0D0D0D"/>
              </a:buClr>
              <a:buSzPts val="1200"/>
              <a:buFont typeface="Calibri"/>
              <a:buNone/>
              <a:defRPr sz="1200">
                <a:solidFill>
                  <a:srgbClr val="0D0D0D"/>
                </a:solidFill>
              </a:defRPr>
            </a:lvl8pPr>
            <a:lvl9pPr marL="0" lvl="8" indent="0" algn="r">
              <a:lnSpc>
                <a:spcPct val="100000"/>
              </a:lnSpc>
              <a:spcBef>
                <a:spcPts val="0"/>
              </a:spcBef>
              <a:spcAft>
                <a:spcPts val="0"/>
              </a:spcAft>
              <a:buClr>
                <a:srgbClr val="0D0D0D"/>
              </a:buClr>
              <a:buSzPts val="1200"/>
              <a:buFont typeface="Calibri"/>
              <a:buNone/>
              <a:defRPr sz="1200">
                <a:solidFill>
                  <a:srgbClr val="0D0D0D"/>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10345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1"/>
            <a:ext cx="10515600" cy="953074"/>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35" name="Google Shape;35;p6"/>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0D0D0D"/>
              </a:buClr>
              <a:buSzPts val="1200"/>
              <a:buFont typeface="Calibri"/>
              <a:buNone/>
              <a:defRPr sz="1200">
                <a:solidFill>
                  <a:srgbClr val="0D0D0D"/>
                </a:solidFill>
              </a:defRPr>
            </a:lvl1pPr>
            <a:lvl2pPr marL="0" lvl="1" indent="0" algn="r">
              <a:lnSpc>
                <a:spcPct val="100000"/>
              </a:lnSpc>
              <a:spcBef>
                <a:spcPts val="0"/>
              </a:spcBef>
              <a:spcAft>
                <a:spcPts val="0"/>
              </a:spcAft>
              <a:buClr>
                <a:srgbClr val="0D0D0D"/>
              </a:buClr>
              <a:buSzPts val="1200"/>
              <a:buFont typeface="Calibri"/>
              <a:buNone/>
              <a:defRPr sz="1200">
                <a:solidFill>
                  <a:srgbClr val="0D0D0D"/>
                </a:solidFill>
              </a:defRPr>
            </a:lvl2pPr>
            <a:lvl3pPr marL="0" lvl="2" indent="0" algn="r">
              <a:lnSpc>
                <a:spcPct val="100000"/>
              </a:lnSpc>
              <a:spcBef>
                <a:spcPts val="0"/>
              </a:spcBef>
              <a:spcAft>
                <a:spcPts val="0"/>
              </a:spcAft>
              <a:buClr>
                <a:srgbClr val="0D0D0D"/>
              </a:buClr>
              <a:buSzPts val="1200"/>
              <a:buFont typeface="Calibri"/>
              <a:buNone/>
              <a:defRPr sz="1200">
                <a:solidFill>
                  <a:srgbClr val="0D0D0D"/>
                </a:solidFill>
              </a:defRPr>
            </a:lvl3pPr>
            <a:lvl4pPr marL="0" lvl="3" indent="0" algn="r">
              <a:lnSpc>
                <a:spcPct val="100000"/>
              </a:lnSpc>
              <a:spcBef>
                <a:spcPts val="0"/>
              </a:spcBef>
              <a:spcAft>
                <a:spcPts val="0"/>
              </a:spcAft>
              <a:buClr>
                <a:srgbClr val="0D0D0D"/>
              </a:buClr>
              <a:buSzPts val="1200"/>
              <a:buFont typeface="Calibri"/>
              <a:buNone/>
              <a:defRPr sz="1200">
                <a:solidFill>
                  <a:srgbClr val="0D0D0D"/>
                </a:solidFill>
              </a:defRPr>
            </a:lvl4pPr>
            <a:lvl5pPr marL="0" lvl="4" indent="0" algn="r">
              <a:lnSpc>
                <a:spcPct val="100000"/>
              </a:lnSpc>
              <a:spcBef>
                <a:spcPts val="0"/>
              </a:spcBef>
              <a:spcAft>
                <a:spcPts val="0"/>
              </a:spcAft>
              <a:buClr>
                <a:srgbClr val="0D0D0D"/>
              </a:buClr>
              <a:buSzPts val="1200"/>
              <a:buFont typeface="Calibri"/>
              <a:buNone/>
              <a:defRPr sz="1200">
                <a:solidFill>
                  <a:srgbClr val="0D0D0D"/>
                </a:solidFill>
              </a:defRPr>
            </a:lvl5pPr>
            <a:lvl6pPr marL="0" lvl="5" indent="0" algn="r">
              <a:lnSpc>
                <a:spcPct val="100000"/>
              </a:lnSpc>
              <a:spcBef>
                <a:spcPts val="0"/>
              </a:spcBef>
              <a:spcAft>
                <a:spcPts val="0"/>
              </a:spcAft>
              <a:buClr>
                <a:srgbClr val="0D0D0D"/>
              </a:buClr>
              <a:buSzPts val="1200"/>
              <a:buFont typeface="Calibri"/>
              <a:buNone/>
              <a:defRPr sz="1200">
                <a:solidFill>
                  <a:srgbClr val="0D0D0D"/>
                </a:solidFill>
              </a:defRPr>
            </a:lvl6pPr>
            <a:lvl7pPr marL="0" lvl="6" indent="0" algn="r">
              <a:lnSpc>
                <a:spcPct val="100000"/>
              </a:lnSpc>
              <a:spcBef>
                <a:spcPts val="0"/>
              </a:spcBef>
              <a:spcAft>
                <a:spcPts val="0"/>
              </a:spcAft>
              <a:buClr>
                <a:srgbClr val="0D0D0D"/>
              </a:buClr>
              <a:buSzPts val="1200"/>
              <a:buFont typeface="Calibri"/>
              <a:buNone/>
              <a:defRPr sz="1200">
                <a:solidFill>
                  <a:srgbClr val="0D0D0D"/>
                </a:solidFill>
              </a:defRPr>
            </a:lvl7pPr>
            <a:lvl8pPr marL="0" lvl="7" indent="0" algn="r">
              <a:lnSpc>
                <a:spcPct val="100000"/>
              </a:lnSpc>
              <a:spcBef>
                <a:spcPts val="0"/>
              </a:spcBef>
              <a:spcAft>
                <a:spcPts val="0"/>
              </a:spcAft>
              <a:buClr>
                <a:srgbClr val="0D0D0D"/>
              </a:buClr>
              <a:buSzPts val="1200"/>
              <a:buFont typeface="Calibri"/>
              <a:buNone/>
              <a:defRPr sz="1200">
                <a:solidFill>
                  <a:srgbClr val="0D0D0D"/>
                </a:solidFill>
              </a:defRPr>
            </a:lvl8pPr>
            <a:lvl9pPr marL="0" lvl="8" indent="0" algn="r">
              <a:lnSpc>
                <a:spcPct val="100000"/>
              </a:lnSpc>
              <a:spcBef>
                <a:spcPts val="0"/>
              </a:spcBef>
              <a:spcAft>
                <a:spcPts val="0"/>
              </a:spcAft>
              <a:buClr>
                <a:srgbClr val="0D0D0D"/>
              </a:buClr>
              <a:buSzPts val="1200"/>
              <a:buFont typeface="Calibri"/>
              <a:buNone/>
              <a:defRPr sz="1200">
                <a:solidFill>
                  <a:srgbClr val="0D0D0D"/>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52874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1524000" y="1122362"/>
            <a:ext cx="9144000" cy="2387601"/>
          </a:xfrm>
          <a:prstGeom prst="rect">
            <a:avLst/>
          </a:prstGeom>
          <a:noFill/>
          <a:ln>
            <a:noFill/>
          </a:ln>
        </p:spPr>
        <p:txBody>
          <a:bodyPr spcFirstLastPara="1" wrap="square" lIns="45700" tIns="45700" rIns="45700" bIns="45700" anchor="b" anchorCtr="0">
            <a:noAutofit/>
          </a:bodyPr>
          <a:lstStyle>
            <a:lvl1pPr lvl="0" algn="ctr">
              <a:lnSpc>
                <a:spcPct val="90000"/>
              </a:lnSpc>
              <a:spcBef>
                <a:spcPts val="0"/>
              </a:spcBef>
              <a:spcAft>
                <a:spcPts val="0"/>
              </a:spcAft>
              <a:buClr>
                <a:srgbClr val="FFFFFF"/>
              </a:buClr>
              <a:buSzPts val="6000"/>
              <a:buFont typeface="Lato"/>
              <a:buNone/>
              <a:defRPr sz="6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90" name="Google Shape;90;p17"/>
          <p:cNvSpPr txBox="1">
            <a:spLocks noGrp="1"/>
          </p:cNvSpPr>
          <p:nvPr>
            <p:ph type="body" idx="1"/>
          </p:nvPr>
        </p:nvSpPr>
        <p:spPr>
          <a:xfrm>
            <a:off x="1524000" y="3602037"/>
            <a:ext cx="9144000" cy="1655763"/>
          </a:xfrm>
          <a:prstGeom prst="rect">
            <a:avLst/>
          </a:prstGeom>
          <a:noFill/>
          <a:ln>
            <a:noFill/>
          </a:ln>
        </p:spPr>
        <p:txBody>
          <a:bodyPr spcFirstLastPara="1" wrap="square" lIns="45700" tIns="45700" rIns="45700" bIns="45700" anchor="t" anchorCtr="0">
            <a:noAutofit/>
          </a:bodyPr>
          <a:lstStyle>
            <a:lvl1pPr marL="457200" lvl="0" indent="-228600" algn="ctr">
              <a:lnSpc>
                <a:spcPct val="90000"/>
              </a:lnSpc>
              <a:spcBef>
                <a:spcPts val="1000"/>
              </a:spcBef>
              <a:spcAft>
                <a:spcPts val="0"/>
              </a:spcAft>
              <a:buClr>
                <a:srgbClr val="5F5F5F"/>
              </a:buClr>
              <a:buSzPts val="2400"/>
              <a:buFont typeface="Calibri"/>
              <a:buNone/>
              <a:defRPr sz="2400"/>
            </a:lvl1pPr>
            <a:lvl2pPr marL="914400" lvl="1" indent="-228600" algn="ctr">
              <a:lnSpc>
                <a:spcPct val="90000"/>
              </a:lnSpc>
              <a:spcBef>
                <a:spcPts val="1000"/>
              </a:spcBef>
              <a:spcAft>
                <a:spcPts val="0"/>
              </a:spcAft>
              <a:buClr>
                <a:srgbClr val="5F5F5F"/>
              </a:buClr>
              <a:buSzPts val="2400"/>
              <a:buFont typeface="Calibri"/>
              <a:buNone/>
              <a:defRPr sz="2400"/>
            </a:lvl2pPr>
            <a:lvl3pPr marL="1371600" lvl="2" indent="-228600" algn="ctr">
              <a:lnSpc>
                <a:spcPct val="90000"/>
              </a:lnSpc>
              <a:spcBef>
                <a:spcPts val="1000"/>
              </a:spcBef>
              <a:spcAft>
                <a:spcPts val="0"/>
              </a:spcAft>
              <a:buClr>
                <a:srgbClr val="5F5F5F"/>
              </a:buClr>
              <a:buSzPts val="2400"/>
              <a:buFont typeface="Calibri"/>
              <a:buNone/>
              <a:defRPr sz="2400"/>
            </a:lvl3pPr>
            <a:lvl4pPr marL="1828800" lvl="3" indent="-228600" algn="ctr">
              <a:lnSpc>
                <a:spcPct val="90000"/>
              </a:lnSpc>
              <a:spcBef>
                <a:spcPts val="1000"/>
              </a:spcBef>
              <a:spcAft>
                <a:spcPts val="0"/>
              </a:spcAft>
              <a:buClr>
                <a:srgbClr val="5F5F5F"/>
              </a:buClr>
              <a:buSzPts val="2400"/>
              <a:buFont typeface="Calibri"/>
              <a:buNone/>
              <a:defRPr sz="2400"/>
            </a:lvl4pPr>
            <a:lvl5pPr marL="2286000" lvl="4" indent="-228600" algn="ctr">
              <a:lnSpc>
                <a:spcPct val="90000"/>
              </a:lnSpc>
              <a:spcBef>
                <a:spcPts val="1000"/>
              </a:spcBef>
              <a:spcAft>
                <a:spcPts val="0"/>
              </a:spcAft>
              <a:buClr>
                <a:srgbClr val="5F5F5F"/>
              </a:buClr>
              <a:buSzPts val="2400"/>
              <a:buFont typeface="Calibri"/>
              <a:buNone/>
              <a:defRPr sz="2400"/>
            </a:lvl5pPr>
            <a:lvl6pPr marL="2743200" lvl="5" indent="-342900" algn="l">
              <a:lnSpc>
                <a:spcPct val="90000"/>
              </a:lnSpc>
              <a:spcBef>
                <a:spcPts val="1000"/>
              </a:spcBef>
              <a:spcAft>
                <a:spcPts val="0"/>
              </a:spcAft>
              <a:buClr>
                <a:srgbClr val="5F5F5F"/>
              </a:buClr>
              <a:buSzPts val="1800"/>
              <a:buChar char="•"/>
              <a:defRPr/>
            </a:lvl6pPr>
            <a:lvl7pPr marL="3200400" lvl="6" indent="-342900" algn="l">
              <a:lnSpc>
                <a:spcPct val="90000"/>
              </a:lnSpc>
              <a:spcBef>
                <a:spcPts val="1000"/>
              </a:spcBef>
              <a:spcAft>
                <a:spcPts val="0"/>
              </a:spcAft>
              <a:buClr>
                <a:srgbClr val="5F5F5F"/>
              </a:buClr>
              <a:buSzPts val="1800"/>
              <a:buChar char="•"/>
              <a:defRPr/>
            </a:lvl7pPr>
            <a:lvl8pPr marL="3657600" lvl="7" indent="-342900" algn="l">
              <a:lnSpc>
                <a:spcPct val="90000"/>
              </a:lnSpc>
              <a:spcBef>
                <a:spcPts val="1000"/>
              </a:spcBef>
              <a:spcAft>
                <a:spcPts val="0"/>
              </a:spcAft>
              <a:buClr>
                <a:srgbClr val="5F5F5F"/>
              </a:buClr>
              <a:buSzPts val="1800"/>
              <a:buChar char="•"/>
              <a:defRPr/>
            </a:lvl8pPr>
            <a:lvl9pPr marL="4114800" lvl="8" indent="-342900" algn="l">
              <a:lnSpc>
                <a:spcPct val="90000"/>
              </a:lnSpc>
              <a:spcBef>
                <a:spcPts val="1000"/>
              </a:spcBef>
              <a:spcAft>
                <a:spcPts val="0"/>
              </a:spcAft>
              <a:buClr>
                <a:srgbClr val="5F5F5F"/>
              </a:buClr>
              <a:buSzPts val="1800"/>
              <a:buChar char="•"/>
              <a:defRPr/>
            </a:lvl9pPr>
          </a:lstStyle>
          <a:p>
            <a:endParaRPr/>
          </a:p>
        </p:txBody>
      </p:sp>
      <p:sp>
        <p:nvSpPr>
          <p:cNvPr id="91" name="Google Shape;91;p17"/>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0D0D0D"/>
              </a:buClr>
              <a:buSzPts val="1200"/>
              <a:buFont typeface="Calibri"/>
              <a:buNone/>
              <a:defRPr sz="1200">
                <a:solidFill>
                  <a:srgbClr val="0D0D0D"/>
                </a:solidFill>
              </a:defRPr>
            </a:lvl1pPr>
            <a:lvl2pPr marL="0" lvl="1" indent="0" algn="r">
              <a:lnSpc>
                <a:spcPct val="100000"/>
              </a:lnSpc>
              <a:spcBef>
                <a:spcPts val="0"/>
              </a:spcBef>
              <a:spcAft>
                <a:spcPts val="0"/>
              </a:spcAft>
              <a:buClr>
                <a:srgbClr val="0D0D0D"/>
              </a:buClr>
              <a:buSzPts val="1200"/>
              <a:buFont typeface="Calibri"/>
              <a:buNone/>
              <a:defRPr sz="1200">
                <a:solidFill>
                  <a:srgbClr val="0D0D0D"/>
                </a:solidFill>
              </a:defRPr>
            </a:lvl2pPr>
            <a:lvl3pPr marL="0" lvl="2" indent="0" algn="r">
              <a:lnSpc>
                <a:spcPct val="100000"/>
              </a:lnSpc>
              <a:spcBef>
                <a:spcPts val="0"/>
              </a:spcBef>
              <a:spcAft>
                <a:spcPts val="0"/>
              </a:spcAft>
              <a:buClr>
                <a:srgbClr val="0D0D0D"/>
              </a:buClr>
              <a:buSzPts val="1200"/>
              <a:buFont typeface="Calibri"/>
              <a:buNone/>
              <a:defRPr sz="1200">
                <a:solidFill>
                  <a:srgbClr val="0D0D0D"/>
                </a:solidFill>
              </a:defRPr>
            </a:lvl3pPr>
            <a:lvl4pPr marL="0" lvl="3" indent="0" algn="r">
              <a:lnSpc>
                <a:spcPct val="100000"/>
              </a:lnSpc>
              <a:spcBef>
                <a:spcPts val="0"/>
              </a:spcBef>
              <a:spcAft>
                <a:spcPts val="0"/>
              </a:spcAft>
              <a:buClr>
                <a:srgbClr val="0D0D0D"/>
              </a:buClr>
              <a:buSzPts val="1200"/>
              <a:buFont typeface="Calibri"/>
              <a:buNone/>
              <a:defRPr sz="1200">
                <a:solidFill>
                  <a:srgbClr val="0D0D0D"/>
                </a:solidFill>
              </a:defRPr>
            </a:lvl4pPr>
            <a:lvl5pPr marL="0" lvl="4" indent="0" algn="r">
              <a:lnSpc>
                <a:spcPct val="100000"/>
              </a:lnSpc>
              <a:spcBef>
                <a:spcPts val="0"/>
              </a:spcBef>
              <a:spcAft>
                <a:spcPts val="0"/>
              </a:spcAft>
              <a:buClr>
                <a:srgbClr val="0D0D0D"/>
              </a:buClr>
              <a:buSzPts val="1200"/>
              <a:buFont typeface="Calibri"/>
              <a:buNone/>
              <a:defRPr sz="1200">
                <a:solidFill>
                  <a:srgbClr val="0D0D0D"/>
                </a:solidFill>
              </a:defRPr>
            </a:lvl5pPr>
            <a:lvl6pPr marL="0" lvl="5" indent="0" algn="r">
              <a:lnSpc>
                <a:spcPct val="100000"/>
              </a:lnSpc>
              <a:spcBef>
                <a:spcPts val="0"/>
              </a:spcBef>
              <a:spcAft>
                <a:spcPts val="0"/>
              </a:spcAft>
              <a:buClr>
                <a:srgbClr val="0D0D0D"/>
              </a:buClr>
              <a:buSzPts val="1200"/>
              <a:buFont typeface="Calibri"/>
              <a:buNone/>
              <a:defRPr sz="1200">
                <a:solidFill>
                  <a:srgbClr val="0D0D0D"/>
                </a:solidFill>
              </a:defRPr>
            </a:lvl6pPr>
            <a:lvl7pPr marL="0" lvl="6" indent="0" algn="r">
              <a:lnSpc>
                <a:spcPct val="100000"/>
              </a:lnSpc>
              <a:spcBef>
                <a:spcPts val="0"/>
              </a:spcBef>
              <a:spcAft>
                <a:spcPts val="0"/>
              </a:spcAft>
              <a:buClr>
                <a:srgbClr val="0D0D0D"/>
              </a:buClr>
              <a:buSzPts val="1200"/>
              <a:buFont typeface="Calibri"/>
              <a:buNone/>
              <a:defRPr sz="1200">
                <a:solidFill>
                  <a:srgbClr val="0D0D0D"/>
                </a:solidFill>
              </a:defRPr>
            </a:lvl7pPr>
            <a:lvl8pPr marL="0" lvl="7" indent="0" algn="r">
              <a:lnSpc>
                <a:spcPct val="100000"/>
              </a:lnSpc>
              <a:spcBef>
                <a:spcPts val="0"/>
              </a:spcBef>
              <a:spcAft>
                <a:spcPts val="0"/>
              </a:spcAft>
              <a:buClr>
                <a:srgbClr val="0D0D0D"/>
              </a:buClr>
              <a:buSzPts val="1200"/>
              <a:buFont typeface="Calibri"/>
              <a:buNone/>
              <a:defRPr sz="1200">
                <a:solidFill>
                  <a:srgbClr val="0D0D0D"/>
                </a:solidFill>
              </a:defRPr>
            </a:lvl8pPr>
            <a:lvl9pPr marL="0" lvl="8" indent="0" algn="r">
              <a:lnSpc>
                <a:spcPct val="100000"/>
              </a:lnSpc>
              <a:spcBef>
                <a:spcPts val="0"/>
              </a:spcBef>
              <a:spcAft>
                <a:spcPts val="0"/>
              </a:spcAft>
              <a:buClr>
                <a:srgbClr val="0D0D0D"/>
              </a:buClr>
              <a:buSzPts val="1200"/>
              <a:buFont typeface="Calibri"/>
              <a:buNone/>
              <a:defRPr sz="1200">
                <a:solidFill>
                  <a:srgbClr val="0D0D0D"/>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20088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57200" y="1"/>
            <a:ext cx="10515600" cy="953074"/>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94" name="Google Shape;94;p18"/>
          <p:cNvSpPr txBox="1">
            <a:spLocks noGrp="1"/>
          </p:cNvSpPr>
          <p:nvPr>
            <p:ph type="body" idx="1"/>
          </p:nvPr>
        </p:nvSpPr>
        <p:spPr>
          <a:xfrm>
            <a:off x="533400" y="1555917"/>
            <a:ext cx="11010900" cy="4351338"/>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5F5F5F"/>
              </a:buClr>
              <a:buSzPts val="1800"/>
              <a:buChar char="•"/>
              <a:defRPr/>
            </a:lvl1pPr>
            <a:lvl2pPr marL="914400" lvl="1" indent="-342900" algn="l">
              <a:lnSpc>
                <a:spcPct val="90000"/>
              </a:lnSpc>
              <a:spcBef>
                <a:spcPts val="1000"/>
              </a:spcBef>
              <a:spcAft>
                <a:spcPts val="0"/>
              </a:spcAft>
              <a:buClr>
                <a:srgbClr val="5F5F5F"/>
              </a:buClr>
              <a:buSzPts val="1800"/>
              <a:buChar char="•"/>
              <a:defRPr/>
            </a:lvl2pPr>
            <a:lvl3pPr marL="1371600" lvl="2" indent="-342900" algn="l">
              <a:lnSpc>
                <a:spcPct val="90000"/>
              </a:lnSpc>
              <a:spcBef>
                <a:spcPts val="1000"/>
              </a:spcBef>
              <a:spcAft>
                <a:spcPts val="0"/>
              </a:spcAft>
              <a:buClr>
                <a:srgbClr val="5F5F5F"/>
              </a:buClr>
              <a:buSzPts val="1800"/>
              <a:buChar char="•"/>
              <a:defRPr/>
            </a:lvl3pPr>
            <a:lvl4pPr marL="1828800" lvl="3" indent="-342900" algn="l">
              <a:lnSpc>
                <a:spcPct val="90000"/>
              </a:lnSpc>
              <a:spcBef>
                <a:spcPts val="1000"/>
              </a:spcBef>
              <a:spcAft>
                <a:spcPts val="0"/>
              </a:spcAft>
              <a:buClr>
                <a:srgbClr val="5F5F5F"/>
              </a:buClr>
              <a:buSzPts val="1800"/>
              <a:buChar char="•"/>
              <a:defRPr/>
            </a:lvl4pPr>
            <a:lvl5pPr marL="2286000" lvl="4" indent="-342900" algn="l">
              <a:lnSpc>
                <a:spcPct val="90000"/>
              </a:lnSpc>
              <a:spcBef>
                <a:spcPts val="1000"/>
              </a:spcBef>
              <a:spcAft>
                <a:spcPts val="0"/>
              </a:spcAft>
              <a:buClr>
                <a:srgbClr val="5F5F5F"/>
              </a:buClr>
              <a:buSzPts val="1800"/>
              <a:buChar char="•"/>
              <a:defRPr/>
            </a:lvl5pPr>
            <a:lvl6pPr marL="2743200" lvl="5" indent="-342900" algn="l">
              <a:lnSpc>
                <a:spcPct val="90000"/>
              </a:lnSpc>
              <a:spcBef>
                <a:spcPts val="1000"/>
              </a:spcBef>
              <a:spcAft>
                <a:spcPts val="0"/>
              </a:spcAft>
              <a:buClr>
                <a:srgbClr val="5F5F5F"/>
              </a:buClr>
              <a:buSzPts val="1800"/>
              <a:buChar char="•"/>
              <a:defRPr/>
            </a:lvl6pPr>
            <a:lvl7pPr marL="3200400" lvl="6" indent="-342900" algn="l">
              <a:lnSpc>
                <a:spcPct val="90000"/>
              </a:lnSpc>
              <a:spcBef>
                <a:spcPts val="1000"/>
              </a:spcBef>
              <a:spcAft>
                <a:spcPts val="0"/>
              </a:spcAft>
              <a:buClr>
                <a:srgbClr val="5F5F5F"/>
              </a:buClr>
              <a:buSzPts val="1800"/>
              <a:buChar char="•"/>
              <a:defRPr/>
            </a:lvl7pPr>
            <a:lvl8pPr marL="3657600" lvl="7" indent="-342900" algn="l">
              <a:lnSpc>
                <a:spcPct val="90000"/>
              </a:lnSpc>
              <a:spcBef>
                <a:spcPts val="1000"/>
              </a:spcBef>
              <a:spcAft>
                <a:spcPts val="0"/>
              </a:spcAft>
              <a:buClr>
                <a:srgbClr val="5F5F5F"/>
              </a:buClr>
              <a:buSzPts val="1800"/>
              <a:buChar char="•"/>
              <a:defRPr/>
            </a:lvl8pPr>
            <a:lvl9pPr marL="4114800" lvl="8" indent="-342900" algn="l">
              <a:lnSpc>
                <a:spcPct val="90000"/>
              </a:lnSpc>
              <a:spcBef>
                <a:spcPts val="1000"/>
              </a:spcBef>
              <a:spcAft>
                <a:spcPts val="0"/>
              </a:spcAft>
              <a:buClr>
                <a:srgbClr val="5F5F5F"/>
              </a:buClr>
              <a:buSzPts val="1800"/>
              <a:buChar char="•"/>
              <a:defRPr/>
            </a:lvl9pPr>
          </a:lstStyle>
          <a:p>
            <a:endParaRPr/>
          </a:p>
        </p:txBody>
      </p:sp>
      <p:sp>
        <p:nvSpPr>
          <p:cNvPr id="95" name="Google Shape;95;p18"/>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0D0D0D"/>
              </a:buClr>
              <a:buSzPts val="1200"/>
              <a:buFont typeface="Calibri"/>
              <a:buNone/>
              <a:defRPr sz="1200">
                <a:solidFill>
                  <a:srgbClr val="0D0D0D"/>
                </a:solidFill>
              </a:defRPr>
            </a:lvl1pPr>
            <a:lvl2pPr marL="0" lvl="1" indent="0" algn="r">
              <a:lnSpc>
                <a:spcPct val="100000"/>
              </a:lnSpc>
              <a:spcBef>
                <a:spcPts val="0"/>
              </a:spcBef>
              <a:spcAft>
                <a:spcPts val="0"/>
              </a:spcAft>
              <a:buClr>
                <a:srgbClr val="0D0D0D"/>
              </a:buClr>
              <a:buSzPts val="1200"/>
              <a:buFont typeface="Calibri"/>
              <a:buNone/>
              <a:defRPr sz="1200">
                <a:solidFill>
                  <a:srgbClr val="0D0D0D"/>
                </a:solidFill>
              </a:defRPr>
            </a:lvl2pPr>
            <a:lvl3pPr marL="0" lvl="2" indent="0" algn="r">
              <a:lnSpc>
                <a:spcPct val="100000"/>
              </a:lnSpc>
              <a:spcBef>
                <a:spcPts val="0"/>
              </a:spcBef>
              <a:spcAft>
                <a:spcPts val="0"/>
              </a:spcAft>
              <a:buClr>
                <a:srgbClr val="0D0D0D"/>
              </a:buClr>
              <a:buSzPts val="1200"/>
              <a:buFont typeface="Calibri"/>
              <a:buNone/>
              <a:defRPr sz="1200">
                <a:solidFill>
                  <a:srgbClr val="0D0D0D"/>
                </a:solidFill>
              </a:defRPr>
            </a:lvl3pPr>
            <a:lvl4pPr marL="0" lvl="3" indent="0" algn="r">
              <a:lnSpc>
                <a:spcPct val="100000"/>
              </a:lnSpc>
              <a:spcBef>
                <a:spcPts val="0"/>
              </a:spcBef>
              <a:spcAft>
                <a:spcPts val="0"/>
              </a:spcAft>
              <a:buClr>
                <a:srgbClr val="0D0D0D"/>
              </a:buClr>
              <a:buSzPts val="1200"/>
              <a:buFont typeface="Calibri"/>
              <a:buNone/>
              <a:defRPr sz="1200">
                <a:solidFill>
                  <a:srgbClr val="0D0D0D"/>
                </a:solidFill>
              </a:defRPr>
            </a:lvl4pPr>
            <a:lvl5pPr marL="0" lvl="4" indent="0" algn="r">
              <a:lnSpc>
                <a:spcPct val="100000"/>
              </a:lnSpc>
              <a:spcBef>
                <a:spcPts val="0"/>
              </a:spcBef>
              <a:spcAft>
                <a:spcPts val="0"/>
              </a:spcAft>
              <a:buClr>
                <a:srgbClr val="0D0D0D"/>
              </a:buClr>
              <a:buSzPts val="1200"/>
              <a:buFont typeface="Calibri"/>
              <a:buNone/>
              <a:defRPr sz="1200">
                <a:solidFill>
                  <a:srgbClr val="0D0D0D"/>
                </a:solidFill>
              </a:defRPr>
            </a:lvl5pPr>
            <a:lvl6pPr marL="0" lvl="5" indent="0" algn="r">
              <a:lnSpc>
                <a:spcPct val="100000"/>
              </a:lnSpc>
              <a:spcBef>
                <a:spcPts val="0"/>
              </a:spcBef>
              <a:spcAft>
                <a:spcPts val="0"/>
              </a:spcAft>
              <a:buClr>
                <a:srgbClr val="0D0D0D"/>
              </a:buClr>
              <a:buSzPts val="1200"/>
              <a:buFont typeface="Calibri"/>
              <a:buNone/>
              <a:defRPr sz="1200">
                <a:solidFill>
                  <a:srgbClr val="0D0D0D"/>
                </a:solidFill>
              </a:defRPr>
            </a:lvl6pPr>
            <a:lvl7pPr marL="0" lvl="6" indent="0" algn="r">
              <a:lnSpc>
                <a:spcPct val="100000"/>
              </a:lnSpc>
              <a:spcBef>
                <a:spcPts val="0"/>
              </a:spcBef>
              <a:spcAft>
                <a:spcPts val="0"/>
              </a:spcAft>
              <a:buClr>
                <a:srgbClr val="0D0D0D"/>
              </a:buClr>
              <a:buSzPts val="1200"/>
              <a:buFont typeface="Calibri"/>
              <a:buNone/>
              <a:defRPr sz="1200">
                <a:solidFill>
                  <a:srgbClr val="0D0D0D"/>
                </a:solidFill>
              </a:defRPr>
            </a:lvl7pPr>
            <a:lvl8pPr marL="0" lvl="7" indent="0" algn="r">
              <a:lnSpc>
                <a:spcPct val="100000"/>
              </a:lnSpc>
              <a:spcBef>
                <a:spcPts val="0"/>
              </a:spcBef>
              <a:spcAft>
                <a:spcPts val="0"/>
              </a:spcAft>
              <a:buClr>
                <a:srgbClr val="0D0D0D"/>
              </a:buClr>
              <a:buSzPts val="1200"/>
              <a:buFont typeface="Calibri"/>
              <a:buNone/>
              <a:defRPr sz="1200">
                <a:solidFill>
                  <a:srgbClr val="0D0D0D"/>
                </a:solidFill>
              </a:defRPr>
            </a:lvl8pPr>
            <a:lvl9pPr marL="0" lvl="8" indent="0" algn="r">
              <a:lnSpc>
                <a:spcPct val="100000"/>
              </a:lnSpc>
              <a:spcBef>
                <a:spcPts val="0"/>
              </a:spcBef>
              <a:spcAft>
                <a:spcPts val="0"/>
              </a:spcAft>
              <a:buClr>
                <a:srgbClr val="0D0D0D"/>
              </a:buClr>
              <a:buSzPts val="1200"/>
              <a:buFont typeface="Calibri"/>
              <a:buNone/>
              <a:defRPr sz="1200">
                <a:solidFill>
                  <a:srgbClr val="0D0D0D"/>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407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831850" y="1709738"/>
            <a:ext cx="10515600" cy="2852737"/>
          </a:xfrm>
          <a:prstGeom prst="rect">
            <a:avLst/>
          </a:prstGeom>
          <a:noFill/>
          <a:ln>
            <a:noFill/>
          </a:ln>
        </p:spPr>
        <p:txBody>
          <a:bodyPr spcFirstLastPara="1" wrap="square" lIns="45700" tIns="45700" rIns="45700" bIns="45700" anchor="b" anchorCtr="0">
            <a:noAutofit/>
          </a:bodyPr>
          <a:lstStyle>
            <a:lvl1pPr lvl="0" algn="l">
              <a:lnSpc>
                <a:spcPct val="90000"/>
              </a:lnSpc>
              <a:spcBef>
                <a:spcPts val="0"/>
              </a:spcBef>
              <a:spcAft>
                <a:spcPts val="0"/>
              </a:spcAft>
              <a:buClr>
                <a:srgbClr val="FFFFFF"/>
              </a:buClr>
              <a:buSzPts val="6000"/>
              <a:buFont typeface="Lato"/>
              <a:buNone/>
              <a:defRPr sz="6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98" name="Google Shape;98;p19"/>
          <p:cNvSpPr txBox="1">
            <a:spLocks noGrp="1"/>
          </p:cNvSpPr>
          <p:nvPr>
            <p:ph type="body" idx="1"/>
          </p:nvPr>
        </p:nvSpPr>
        <p:spPr>
          <a:xfrm>
            <a:off x="831850" y="4589462"/>
            <a:ext cx="10515600" cy="1500188"/>
          </a:xfrm>
          <a:prstGeom prst="rect">
            <a:avLst/>
          </a:prstGeom>
          <a:noFill/>
          <a:ln>
            <a:noFill/>
          </a:ln>
        </p:spPr>
        <p:txBody>
          <a:bodyPr spcFirstLastPara="1" wrap="square" lIns="45700" tIns="45700" rIns="45700" bIns="45700" anchor="t" anchorCtr="0">
            <a:noAutofit/>
          </a:bodyPr>
          <a:lstStyle>
            <a:lvl1pPr marL="457200" lvl="0" indent="-228600" algn="l">
              <a:lnSpc>
                <a:spcPct val="90000"/>
              </a:lnSpc>
              <a:spcBef>
                <a:spcPts val="1000"/>
              </a:spcBef>
              <a:spcAft>
                <a:spcPts val="0"/>
              </a:spcAft>
              <a:buClr>
                <a:srgbClr val="AAAAAA"/>
              </a:buClr>
              <a:buSzPts val="2400"/>
              <a:buFont typeface="Calibri"/>
              <a:buNone/>
              <a:defRPr sz="2400">
                <a:solidFill>
                  <a:srgbClr val="AAAAAA"/>
                </a:solidFill>
              </a:defRPr>
            </a:lvl1pPr>
            <a:lvl2pPr marL="914400" lvl="1" indent="-228600" algn="l">
              <a:lnSpc>
                <a:spcPct val="90000"/>
              </a:lnSpc>
              <a:spcBef>
                <a:spcPts val="1000"/>
              </a:spcBef>
              <a:spcAft>
                <a:spcPts val="0"/>
              </a:spcAft>
              <a:buClr>
                <a:srgbClr val="AAAAAA"/>
              </a:buClr>
              <a:buSzPts val="2400"/>
              <a:buFont typeface="Calibri"/>
              <a:buNone/>
              <a:defRPr sz="2400">
                <a:solidFill>
                  <a:srgbClr val="AAAAAA"/>
                </a:solidFill>
              </a:defRPr>
            </a:lvl2pPr>
            <a:lvl3pPr marL="1371600" lvl="2" indent="-228600" algn="l">
              <a:lnSpc>
                <a:spcPct val="90000"/>
              </a:lnSpc>
              <a:spcBef>
                <a:spcPts val="1000"/>
              </a:spcBef>
              <a:spcAft>
                <a:spcPts val="0"/>
              </a:spcAft>
              <a:buClr>
                <a:srgbClr val="AAAAAA"/>
              </a:buClr>
              <a:buSzPts val="2400"/>
              <a:buFont typeface="Calibri"/>
              <a:buNone/>
              <a:defRPr sz="2400">
                <a:solidFill>
                  <a:srgbClr val="AAAAAA"/>
                </a:solidFill>
              </a:defRPr>
            </a:lvl3pPr>
            <a:lvl4pPr marL="1828800" lvl="3" indent="-228600" algn="l">
              <a:lnSpc>
                <a:spcPct val="90000"/>
              </a:lnSpc>
              <a:spcBef>
                <a:spcPts val="1000"/>
              </a:spcBef>
              <a:spcAft>
                <a:spcPts val="0"/>
              </a:spcAft>
              <a:buClr>
                <a:srgbClr val="AAAAAA"/>
              </a:buClr>
              <a:buSzPts val="2400"/>
              <a:buFont typeface="Calibri"/>
              <a:buNone/>
              <a:defRPr sz="2400">
                <a:solidFill>
                  <a:srgbClr val="AAAAAA"/>
                </a:solidFill>
              </a:defRPr>
            </a:lvl4pPr>
            <a:lvl5pPr marL="2286000" lvl="4" indent="-228600" algn="l">
              <a:lnSpc>
                <a:spcPct val="90000"/>
              </a:lnSpc>
              <a:spcBef>
                <a:spcPts val="1000"/>
              </a:spcBef>
              <a:spcAft>
                <a:spcPts val="0"/>
              </a:spcAft>
              <a:buClr>
                <a:srgbClr val="AAAAAA"/>
              </a:buClr>
              <a:buSzPts val="2400"/>
              <a:buFont typeface="Calibri"/>
              <a:buNone/>
              <a:defRPr sz="2400">
                <a:solidFill>
                  <a:srgbClr val="AAAAAA"/>
                </a:solidFill>
              </a:defRPr>
            </a:lvl5pPr>
            <a:lvl6pPr marL="2743200" lvl="5" indent="-342900" algn="l">
              <a:lnSpc>
                <a:spcPct val="90000"/>
              </a:lnSpc>
              <a:spcBef>
                <a:spcPts val="1000"/>
              </a:spcBef>
              <a:spcAft>
                <a:spcPts val="0"/>
              </a:spcAft>
              <a:buClr>
                <a:srgbClr val="5F5F5F"/>
              </a:buClr>
              <a:buSzPts val="1800"/>
              <a:buChar char="•"/>
              <a:defRPr/>
            </a:lvl6pPr>
            <a:lvl7pPr marL="3200400" lvl="6" indent="-342900" algn="l">
              <a:lnSpc>
                <a:spcPct val="90000"/>
              </a:lnSpc>
              <a:spcBef>
                <a:spcPts val="1000"/>
              </a:spcBef>
              <a:spcAft>
                <a:spcPts val="0"/>
              </a:spcAft>
              <a:buClr>
                <a:srgbClr val="5F5F5F"/>
              </a:buClr>
              <a:buSzPts val="1800"/>
              <a:buChar char="•"/>
              <a:defRPr/>
            </a:lvl7pPr>
            <a:lvl8pPr marL="3657600" lvl="7" indent="-342900" algn="l">
              <a:lnSpc>
                <a:spcPct val="90000"/>
              </a:lnSpc>
              <a:spcBef>
                <a:spcPts val="1000"/>
              </a:spcBef>
              <a:spcAft>
                <a:spcPts val="0"/>
              </a:spcAft>
              <a:buClr>
                <a:srgbClr val="5F5F5F"/>
              </a:buClr>
              <a:buSzPts val="1800"/>
              <a:buChar char="•"/>
              <a:defRPr/>
            </a:lvl8pPr>
            <a:lvl9pPr marL="4114800" lvl="8" indent="-342900" algn="l">
              <a:lnSpc>
                <a:spcPct val="90000"/>
              </a:lnSpc>
              <a:spcBef>
                <a:spcPts val="1000"/>
              </a:spcBef>
              <a:spcAft>
                <a:spcPts val="0"/>
              </a:spcAft>
              <a:buClr>
                <a:srgbClr val="5F5F5F"/>
              </a:buClr>
              <a:buSzPts val="1800"/>
              <a:buChar char="•"/>
              <a:defRPr/>
            </a:lvl9pPr>
          </a:lstStyle>
          <a:p>
            <a:endParaRPr/>
          </a:p>
        </p:txBody>
      </p:sp>
      <p:sp>
        <p:nvSpPr>
          <p:cNvPr id="99" name="Google Shape;99;p19"/>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0D0D0D"/>
              </a:buClr>
              <a:buSzPts val="1200"/>
              <a:buFont typeface="Calibri"/>
              <a:buNone/>
              <a:defRPr sz="1200">
                <a:solidFill>
                  <a:srgbClr val="0D0D0D"/>
                </a:solidFill>
              </a:defRPr>
            </a:lvl1pPr>
            <a:lvl2pPr marL="0" lvl="1" indent="0" algn="r">
              <a:lnSpc>
                <a:spcPct val="100000"/>
              </a:lnSpc>
              <a:spcBef>
                <a:spcPts val="0"/>
              </a:spcBef>
              <a:spcAft>
                <a:spcPts val="0"/>
              </a:spcAft>
              <a:buClr>
                <a:srgbClr val="0D0D0D"/>
              </a:buClr>
              <a:buSzPts val="1200"/>
              <a:buFont typeface="Calibri"/>
              <a:buNone/>
              <a:defRPr sz="1200">
                <a:solidFill>
                  <a:srgbClr val="0D0D0D"/>
                </a:solidFill>
              </a:defRPr>
            </a:lvl2pPr>
            <a:lvl3pPr marL="0" lvl="2" indent="0" algn="r">
              <a:lnSpc>
                <a:spcPct val="100000"/>
              </a:lnSpc>
              <a:spcBef>
                <a:spcPts val="0"/>
              </a:spcBef>
              <a:spcAft>
                <a:spcPts val="0"/>
              </a:spcAft>
              <a:buClr>
                <a:srgbClr val="0D0D0D"/>
              </a:buClr>
              <a:buSzPts val="1200"/>
              <a:buFont typeface="Calibri"/>
              <a:buNone/>
              <a:defRPr sz="1200">
                <a:solidFill>
                  <a:srgbClr val="0D0D0D"/>
                </a:solidFill>
              </a:defRPr>
            </a:lvl3pPr>
            <a:lvl4pPr marL="0" lvl="3" indent="0" algn="r">
              <a:lnSpc>
                <a:spcPct val="100000"/>
              </a:lnSpc>
              <a:spcBef>
                <a:spcPts val="0"/>
              </a:spcBef>
              <a:spcAft>
                <a:spcPts val="0"/>
              </a:spcAft>
              <a:buClr>
                <a:srgbClr val="0D0D0D"/>
              </a:buClr>
              <a:buSzPts val="1200"/>
              <a:buFont typeface="Calibri"/>
              <a:buNone/>
              <a:defRPr sz="1200">
                <a:solidFill>
                  <a:srgbClr val="0D0D0D"/>
                </a:solidFill>
              </a:defRPr>
            </a:lvl4pPr>
            <a:lvl5pPr marL="0" lvl="4" indent="0" algn="r">
              <a:lnSpc>
                <a:spcPct val="100000"/>
              </a:lnSpc>
              <a:spcBef>
                <a:spcPts val="0"/>
              </a:spcBef>
              <a:spcAft>
                <a:spcPts val="0"/>
              </a:spcAft>
              <a:buClr>
                <a:srgbClr val="0D0D0D"/>
              </a:buClr>
              <a:buSzPts val="1200"/>
              <a:buFont typeface="Calibri"/>
              <a:buNone/>
              <a:defRPr sz="1200">
                <a:solidFill>
                  <a:srgbClr val="0D0D0D"/>
                </a:solidFill>
              </a:defRPr>
            </a:lvl5pPr>
            <a:lvl6pPr marL="0" lvl="5" indent="0" algn="r">
              <a:lnSpc>
                <a:spcPct val="100000"/>
              </a:lnSpc>
              <a:spcBef>
                <a:spcPts val="0"/>
              </a:spcBef>
              <a:spcAft>
                <a:spcPts val="0"/>
              </a:spcAft>
              <a:buClr>
                <a:srgbClr val="0D0D0D"/>
              </a:buClr>
              <a:buSzPts val="1200"/>
              <a:buFont typeface="Calibri"/>
              <a:buNone/>
              <a:defRPr sz="1200">
                <a:solidFill>
                  <a:srgbClr val="0D0D0D"/>
                </a:solidFill>
              </a:defRPr>
            </a:lvl6pPr>
            <a:lvl7pPr marL="0" lvl="6" indent="0" algn="r">
              <a:lnSpc>
                <a:spcPct val="100000"/>
              </a:lnSpc>
              <a:spcBef>
                <a:spcPts val="0"/>
              </a:spcBef>
              <a:spcAft>
                <a:spcPts val="0"/>
              </a:spcAft>
              <a:buClr>
                <a:srgbClr val="0D0D0D"/>
              </a:buClr>
              <a:buSzPts val="1200"/>
              <a:buFont typeface="Calibri"/>
              <a:buNone/>
              <a:defRPr sz="1200">
                <a:solidFill>
                  <a:srgbClr val="0D0D0D"/>
                </a:solidFill>
              </a:defRPr>
            </a:lvl7pPr>
            <a:lvl8pPr marL="0" lvl="7" indent="0" algn="r">
              <a:lnSpc>
                <a:spcPct val="100000"/>
              </a:lnSpc>
              <a:spcBef>
                <a:spcPts val="0"/>
              </a:spcBef>
              <a:spcAft>
                <a:spcPts val="0"/>
              </a:spcAft>
              <a:buClr>
                <a:srgbClr val="0D0D0D"/>
              </a:buClr>
              <a:buSzPts val="1200"/>
              <a:buFont typeface="Calibri"/>
              <a:buNone/>
              <a:defRPr sz="1200">
                <a:solidFill>
                  <a:srgbClr val="0D0D0D"/>
                </a:solidFill>
              </a:defRPr>
            </a:lvl8pPr>
            <a:lvl9pPr marL="0" lvl="8" indent="0" algn="r">
              <a:lnSpc>
                <a:spcPct val="100000"/>
              </a:lnSpc>
              <a:spcBef>
                <a:spcPts val="0"/>
              </a:spcBef>
              <a:spcAft>
                <a:spcPts val="0"/>
              </a:spcAft>
              <a:buClr>
                <a:srgbClr val="0D0D0D"/>
              </a:buClr>
              <a:buSzPts val="1200"/>
              <a:buFont typeface="Calibri"/>
              <a:buNone/>
              <a:defRPr sz="1200">
                <a:solidFill>
                  <a:srgbClr val="0D0D0D"/>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09545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2_Title Only">
  <p:cSld name="2_Title Only">
    <p:spTree>
      <p:nvGrpSpPr>
        <p:cNvPr id="1" name="Shape 100"/>
        <p:cNvGrpSpPr/>
        <p:nvPr/>
      </p:nvGrpSpPr>
      <p:grpSpPr>
        <a:xfrm>
          <a:off x="0" y="0"/>
          <a:ext cx="0" cy="0"/>
          <a:chOff x="0" y="0"/>
          <a:chExt cx="0" cy="0"/>
        </a:xfrm>
      </p:grpSpPr>
      <p:sp>
        <p:nvSpPr>
          <p:cNvPr id="101" name="Google Shape;101;p20"/>
          <p:cNvSpPr/>
          <p:nvPr/>
        </p:nvSpPr>
        <p:spPr>
          <a:xfrm>
            <a:off x="0" y="2028217"/>
            <a:ext cx="9951396" cy="2801567"/>
          </a:xfrm>
          <a:prstGeom prst="rect">
            <a:avLst/>
          </a:prstGeom>
          <a:gradFill>
            <a:gsLst>
              <a:gs pos="0">
                <a:srgbClr val="AC0703"/>
              </a:gs>
              <a:gs pos="100000">
                <a:srgbClr val="FF000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2" name="Google Shape;102;p20"/>
          <p:cNvSpPr/>
          <p:nvPr/>
        </p:nvSpPr>
        <p:spPr>
          <a:xfrm>
            <a:off x="-1" y="2028217"/>
            <a:ext cx="731522" cy="2801567"/>
          </a:xfrm>
          <a:prstGeom prst="rect">
            <a:avLst/>
          </a:prstGeom>
          <a:solidFill>
            <a:srgbClr val="DA030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3" name="Google Shape;103;p20"/>
          <p:cNvSpPr txBox="1">
            <a:spLocks noGrp="1"/>
          </p:cNvSpPr>
          <p:nvPr>
            <p:ph type="title"/>
          </p:nvPr>
        </p:nvSpPr>
        <p:spPr>
          <a:xfrm>
            <a:off x="1114425" y="2657475"/>
            <a:ext cx="8562975" cy="953075"/>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FFFFFF"/>
              </a:buClr>
              <a:buSzPts val="4800"/>
              <a:buFont typeface="Lato"/>
              <a:buNone/>
              <a:defRPr sz="48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04" name="Google Shape;104;p20"/>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0D0D0D"/>
              </a:buClr>
              <a:buSzPts val="1200"/>
              <a:buFont typeface="Calibri"/>
              <a:buNone/>
              <a:defRPr sz="1200">
                <a:solidFill>
                  <a:srgbClr val="0D0D0D"/>
                </a:solidFill>
              </a:defRPr>
            </a:lvl1pPr>
            <a:lvl2pPr marL="0" lvl="1" indent="0" algn="r">
              <a:lnSpc>
                <a:spcPct val="100000"/>
              </a:lnSpc>
              <a:spcBef>
                <a:spcPts val="0"/>
              </a:spcBef>
              <a:spcAft>
                <a:spcPts val="0"/>
              </a:spcAft>
              <a:buClr>
                <a:srgbClr val="0D0D0D"/>
              </a:buClr>
              <a:buSzPts val="1200"/>
              <a:buFont typeface="Calibri"/>
              <a:buNone/>
              <a:defRPr sz="1200">
                <a:solidFill>
                  <a:srgbClr val="0D0D0D"/>
                </a:solidFill>
              </a:defRPr>
            </a:lvl2pPr>
            <a:lvl3pPr marL="0" lvl="2" indent="0" algn="r">
              <a:lnSpc>
                <a:spcPct val="100000"/>
              </a:lnSpc>
              <a:spcBef>
                <a:spcPts val="0"/>
              </a:spcBef>
              <a:spcAft>
                <a:spcPts val="0"/>
              </a:spcAft>
              <a:buClr>
                <a:srgbClr val="0D0D0D"/>
              </a:buClr>
              <a:buSzPts val="1200"/>
              <a:buFont typeface="Calibri"/>
              <a:buNone/>
              <a:defRPr sz="1200">
                <a:solidFill>
                  <a:srgbClr val="0D0D0D"/>
                </a:solidFill>
              </a:defRPr>
            </a:lvl3pPr>
            <a:lvl4pPr marL="0" lvl="3" indent="0" algn="r">
              <a:lnSpc>
                <a:spcPct val="100000"/>
              </a:lnSpc>
              <a:spcBef>
                <a:spcPts val="0"/>
              </a:spcBef>
              <a:spcAft>
                <a:spcPts val="0"/>
              </a:spcAft>
              <a:buClr>
                <a:srgbClr val="0D0D0D"/>
              </a:buClr>
              <a:buSzPts val="1200"/>
              <a:buFont typeface="Calibri"/>
              <a:buNone/>
              <a:defRPr sz="1200">
                <a:solidFill>
                  <a:srgbClr val="0D0D0D"/>
                </a:solidFill>
              </a:defRPr>
            </a:lvl4pPr>
            <a:lvl5pPr marL="0" lvl="4" indent="0" algn="r">
              <a:lnSpc>
                <a:spcPct val="100000"/>
              </a:lnSpc>
              <a:spcBef>
                <a:spcPts val="0"/>
              </a:spcBef>
              <a:spcAft>
                <a:spcPts val="0"/>
              </a:spcAft>
              <a:buClr>
                <a:srgbClr val="0D0D0D"/>
              </a:buClr>
              <a:buSzPts val="1200"/>
              <a:buFont typeface="Calibri"/>
              <a:buNone/>
              <a:defRPr sz="1200">
                <a:solidFill>
                  <a:srgbClr val="0D0D0D"/>
                </a:solidFill>
              </a:defRPr>
            </a:lvl5pPr>
            <a:lvl6pPr marL="0" lvl="5" indent="0" algn="r">
              <a:lnSpc>
                <a:spcPct val="100000"/>
              </a:lnSpc>
              <a:spcBef>
                <a:spcPts val="0"/>
              </a:spcBef>
              <a:spcAft>
                <a:spcPts val="0"/>
              </a:spcAft>
              <a:buClr>
                <a:srgbClr val="0D0D0D"/>
              </a:buClr>
              <a:buSzPts val="1200"/>
              <a:buFont typeface="Calibri"/>
              <a:buNone/>
              <a:defRPr sz="1200">
                <a:solidFill>
                  <a:srgbClr val="0D0D0D"/>
                </a:solidFill>
              </a:defRPr>
            </a:lvl6pPr>
            <a:lvl7pPr marL="0" lvl="6" indent="0" algn="r">
              <a:lnSpc>
                <a:spcPct val="100000"/>
              </a:lnSpc>
              <a:spcBef>
                <a:spcPts val="0"/>
              </a:spcBef>
              <a:spcAft>
                <a:spcPts val="0"/>
              </a:spcAft>
              <a:buClr>
                <a:srgbClr val="0D0D0D"/>
              </a:buClr>
              <a:buSzPts val="1200"/>
              <a:buFont typeface="Calibri"/>
              <a:buNone/>
              <a:defRPr sz="1200">
                <a:solidFill>
                  <a:srgbClr val="0D0D0D"/>
                </a:solidFill>
              </a:defRPr>
            </a:lvl7pPr>
            <a:lvl8pPr marL="0" lvl="7" indent="0" algn="r">
              <a:lnSpc>
                <a:spcPct val="100000"/>
              </a:lnSpc>
              <a:spcBef>
                <a:spcPts val="0"/>
              </a:spcBef>
              <a:spcAft>
                <a:spcPts val="0"/>
              </a:spcAft>
              <a:buClr>
                <a:srgbClr val="0D0D0D"/>
              </a:buClr>
              <a:buSzPts val="1200"/>
              <a:buFont typeface="Calibri"/>
              <a:buNone/>
              <a:defRPr sz="1200">
                <a:solidFill>
                  <a:srgbClr val="0D0D0D"/>
                </a:solidFill>
              </a:defRPr>
            </a:lvl8pPr>
            <a:lvl9pPr marL="0" lvl="8" indent="0" algn="r">
              <a:lnSpc>
                <a:spcPct val="100000"/>
              </a:lnSpc>
              <a:spcBef>
                <a:spcPts val="0"/>
              </a:spcBef>
              <a:spcAft>
                <a:spcPts val="0"/>
              </a:spcAft>
              <a:buClr>
                <a:srgbClr val="0D0D0D"/>
              </a:buClr>
              <a:buSzPts val="1200"/>
              <a:buFont typeface="Calibri"/>
              <a:buNone/>
              <a:defRPr sz="1200">
                <a:solidFill>
                  <a:srgbClr val="0D0D0D"/>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52553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5"/>
        <p:cNvGrpSpPr/>
        <p:nvPr/>
      </p:nvGrpSpPr>
      <p:grpSpPr>
        <a:xfrm>
          <a:off x="0" y="0"/>
          <a:ext cx="0" cy="0"/>
          <a:chOff x="0" y="0"/>
          <a:chExt cx="0" cy="0"/>
        </a:xfrm>
      </p:grpSpPr>
      <p:sp>
        <p:nvSpPr>
          <p:cNvPr id="106" name="Google Shape;106;p21"/>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0D0D0D"/>
              </a:buClr>
              <a:buSzPts val="1200"/>
              <a:buFont typeface="Calibri"/>
              <a:buNone/>
              <a:defRPr sz="1200">
                <a:solidFill>
                  <a:srgbClr val="0D0D0D"/>
                </a:solidFill>
              </a:defRPr>
            </a:lvl1pPr>
            <a:lvl2pPr marL="0" lvl="1" indent="0" algn="r">
              <a:lnSpc>
                <a:spcPct val="100000"/>
              </a:lnSpc>
              <a:spcBef>
                <a:spcPts val="0"/>
              </a:spcBef>
              <a:spcAft>
                <a:spcPts val="0"/>
              </a:spcAft>
              <a:buClr>
                <a:srgbClr val="0D0D0D"/>
              </a:buClr>
              <a:buSzPts val="1200"/>
              <a:buFont typeface="Calibri"/>
              <a:buNone/>
              <a:defRPr sz="1200">
                <a:solidFill>
                  <a:srgbClr val="0D0D0D"/>
                </a:solidFill>
              </a:defRPr>
            </a:lvl2pPr>
            <a:lvl3pPr marL="0" lvl="2" indent="0" algn="r">
              <a:lnSpc>
                <a:spcPct val="100000"/>
              </a:lnSpc>
              <a:spcBef>
                <a:spcPts val="0"/>
              </a:spcBef>
              <a:spcAft>
                <a:spcPts val="0"/>
              </a:spcAft>
              <a:buClr>
                <a:srgbClr val="0D0D0D"/>
              </a:buClr>
              <a:buSzPts val="1200"/>
              <a:buFont typeface="Calibri"/>
              <a:buNone/>
              <a:defRPr sz="1200">
                <a:solidFill>
                  <a:srgbClr val="0D0D0D"/>
                </a:solidFill>
              </a:defRPr>
            </a:lvl3pPr>
            <a:lvl4pPr marL="0" lvl="3" indent="0" algn="r">
              <a:lnSpc>
                <a:spcPct val="100000"/>
              </a:lnSpc>
              <a:spcBef>
                <a:spcPts val="0"/>
              </a:spcBef>
              <a:spcAft>
                <a:spcPts val="0"/>
              </a:spcAft>
              <a:buClr>
                <a:srgbClr val="0D0D0D"/>
              </a:buClr>
              <a:buSzPts val="1200"/>
              <a:buFont typeface="Calibri"/>
              <a:buNone/>
              <a:defRPr sz="1200">
                <a:solidFill>
                  <a:srgbClr val="0D0D0D"/>
                </a:solidFill>
              </a:defRPr>
            </a:lvl4pPr>
            <a:lvl5pPr marL="0" lvl="4" indent="0" algn="r">
              <a:lnSpc>
                <a:spcPct val="100000"/>
              </a:lnSpc>
              <a:spcBef>
                <a:spcPts val="0"/>
              </a:spcBef>
              <a:spcAft>
                <a:spcPts val="0"/>
              </a:spcAft>
              <a:buClr>
                <a:srgbClr val="0D0D0D"/>
              </a:buClr>
              <a:buSzPts val="1200"/>
              <a:buFont typeface="Calibri"/>
              <a:buNone/>
              <a:defRPr sz="1200">
                <a:solidFill>
                  <a:srgbClr val="0D0D0D"/>
                </a:solidFill>
              </a:defRPr>
            </a:lvl5pPr>
            <a:lvl6pPr marL="0" lvl="5" indent="0" algn="r">
              <a:lnSpc>
                <a:spcPct val="100000"/>
              </a:lnSpc>
              <a:spcBef>
                <a:spcPts val="0"/>
              </a:spcBef>
              <a:spcAft>
                <a:spcPts val="0"/>
              </a:spcAft>
              <a:buClr>
                <a:srgbClr val="0D0D0D"/>
              </a:buClr>
              <a:buSzPts val="1200"/>
              <a:buFont typeface="Calibri"/>
              <a:buNone/>
              <a:defRPr sz="1200">
                <a:solidFill>
                  <a:srgbClr val="0D0D0D"/>
                </a:solidFill>
              </a:defRPr>
            </a:lvl6pPr>
            <a:lvl7pPr marL="0" lvl="6" indent="0" algn="r">
              <a:lnSpc>
                <a:spcPct val="100000"/>
              </a:lnSpc>
              <a:spcBef>
                <a:spcPts val="0"/>
              </a:spcBef>
              <a:spcAft>
                <a:spcPts val="0"/>
              </a:spcAft>
              <a:buClr>
                <a:srgbClr val="0D0D0D"/>
              </a:buClr>
              <a:buSzPts val="1200"/>
              <a:buFont typeface="Calibri"/>
              <a:buNone/>
              <a:defRPr sz="1200">
                <a:solidFill>
                  <a:srgbClr val="0D0D0D"/>
                </a:solidFill>
              </a:defRPr>
            </a:lvl7pPr>
            <a:lvl8pPr marL="0" lvl="7" indent="0" algn="r">
              <a:lnSpc>
                <a:spcPct val="100000"/>
              </a:lnSpc>
              <a:spcBef>
                <a:spcPts val="0"/>
              </a:spcBef>
              <a:spcAft>
                <a:spcPts val="0"/>
              </a:spcAft>
              <a:buClr>
                <a:srgbClr val="0D0D0D"/>
              </a:buClr>
              <a:buSzPts val="1200"/>
              <a:buFont typeface="Calibri"/>
              <a:buNone/>
              <a:defRPr sz="1200">
                <a:solidFill>
                  <a:srgbClr val="0D0D0D"/>
                </a:solidFill>
              </a:defRPr>
            </a:lvl8pPr>
            <a:lvl9pPr marL="0" lvl="8" indent="0" algn="r">
              <a:lnSpc>
                <a:spcPct val="100000"/>
              </a:lnSpc>
              <a:spcBef>
                <a:spcPts val="0"/>
              </a:spcBef>
              <a:spcAft>
                <a:spcPts val="0"/>
              </a:spcAft>
              <a:buClr>
                <a:srgbClr val="0D0D0D"/>
              </a:buClr>
              <a:buSzPts val="1200"/>
              <a:buFont typeface="Calibri"/>
              <a:buNone/>
              <a:defRPr sz="1200">
                <a:solidFill>
                  <a:srgbClr val="0D0D0D"/>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6769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62AC86-CFEC-4F8E-BED9-03150E4850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CF1846-F395-41E6-B5FC-F9999F5730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D8021-422F-413E-BB71-611BD9ACAA6B}"/>
              </a:ext>
            </a:extLst>
          </p:cNvPr>
          <p:cNvSpPr>
            <a:spLocks noGrp="1"/>
          </p:cNvSpPr>
          <p:nvPr>
            <p:ph type="dt" sz="half" idx="10"/>
          </p:nvPr>
        </p:nvSpPr>
        <p:spPr/>
        <p:txBody>
          <a:bodyPr/>
          <a:lstStyle/>
          <a:p>
            <a:fld id="{C8AF86F0-BDEE-4CB5-84A4-B96733856F2D}" type="datetimeFigureOut">
              <a:rPr lang="en-US" smtClean="0"/>
              <a:t>2/19/2023</a:t>
            </a:fld>
            <a:endParaRPr lang="en-US"/>
          </a:p>
        </p:txBody>
      </p:sp>
      <p:sp>
        <p:nvSpPr>
          <p:cNvPr id="5" name="Footer Placeholder 4">
            <a:extLst>
              <a:ext uri="{FF2B5EF4-FFF2-40B4-BE49-F238E27FC236}">
                <a16:creationId xmlns:a16="http://schemas.microsoft.com/office/drawing/2014/main" id="{8935FF6F-9D21-48BB-A9DC-9F7AD68FB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21DBA-1FAC-42E5-88D2-ACEC025D9D34}"/>
              </a:ext>
            </a:extLst>
          </p:cNvPr>
          <p:cNvSpPr>
            <a:spLocks noGrp="1"/>
          </p:cNvSpPr>
          <p:nvPr>
            <p:ph type="sldNum" sz="quarter" idx="12"/>
          </p:nvPr>
        </p:nvSpPr>
        <p:spPr/>
        <p:txBody>
          <a:bodyPr/>
          <a:lstStyle/>
          <a:p>
            <a:fld id="{62B10AE1-A14C-465E-AFD6-D80BF110E8D4}" type="slidenum">
              <a:rPr lang="en-US" smtClean="0"/>
              <a:t>‹#›</a:t>
            </a:fld>
            <a:endParaRPr lang="en-US"/>
          </a:p>
        </p:txBody>
      </p:sp>
    </p:spTree>
    <p:extLst>
      <p:ext uri="{BB962C8B-B14F-4D97-AF65-F5344CB8AC3E}">
        <p14:creationId xmlns:p14="http://schemas.microsoft.com/office/powerpoint/2010/main" val="32476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2918140"/>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000" y="-73811"/>
            <a:ext cx="12456000" cy="7005623"/>
          </a:xfrm>
          <a:prstGeom prst="rect">
            <a:avLst/>
          </a:prstGeom>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0254A09C-00DB-4F49-AFDC-28E01802F799}" type="datetimeFigureOut">
              <a:rPr lang="es-ES" smtClean="0"/>
              <a:t>19/02/2023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239892454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0254A09C-00DB-4F49-AFDC-28E01802F799}" type="datetimeFigureOut">
              <a:rPr lang="es-ES" smtClean="0"/>
              <a:t>19/02/2023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2C42D04-545D-724F-AE55-0BFB75ECAD94}" type="slidenum">
              <a:rPr lang="es-ES" smtClean="0"/>
              <a:t>‹#›</a:t>
            </a:fld>
            <a:endParaRPr lang="es-ES"/>
          </a:p>
        </p:txBody>
      </p:sp>
      <p:sp>
        <p:nvSpPr>
          <p:cNvPr id="7" name="Rectangle 6">
            <a:extLst>
              <a:ext uri="{FF2B5EF4-FFF2-40B4-BE49-F238E27FC236}">
                <a16:creationId xmlns:a16="http://schemas.microsoft.com/office/drawing/2014/main" id="{FD4A0983-4F5C-41C9-83D7-8A2139929D0D}"/>
              </a:ext>
            </a:extLst>
          </p:cNvPr>
          <p:cNvSpPr/>
          <p:nvPr userDrawn="1"/>
        </p:nvSpPr>
        <p:spPr>
          <a:xfrm>
            <a:off x="11964318" y="3855904"/>
            <a:ext cx="227682" cy="1079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01196E6-0563-4E52-B871-19307FE36E1D}"/>
              </a:ext>
            </a:extLst>
          </p:cNvPr>
          <p:cNvSpPr/>
          <p:nvPr userDrawn="1"/>
        </p:nvSpPr>
        <p:spPr>
          <a:xfrm>
            <a:off x="5376231" y="6666390"/>
            <a:ext cx="1476261" cy="179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26496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000" y="-73811"/>
            <a:ext cx="12456000" cy="7005623"/>
          </a:xfrm>
          <a:prstGeom prst="rect">
            <a:avLst/>
          </a:prstGeom>
        </p:spPr>
      </p:pic>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Clic para editar título</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0254A09C-00DB-4F49-AFDC-28E01802F799}" type="datetimeFigureOut">
              <a:rPr lang="es-ES" smtClean="0"/>
              <a:t>19/02/2023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138505207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0254A09C-00DB-4F49-AFDC-28E01802F799}" type="datetimeFigureOut">
              <a:rPr lang="es-ES" smtClean="0"/>
              <a:t>19/02/2023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342888497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Clic para editar título</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0254A09C-00DB-4F49-AFDC-28E01802F799}" type="datetimeFigureOut">
              <a:rPr lang="es-ES" smtClean="0"/>
              <a:t>19/02/2023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39541253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0254A09C-00DB-4F49-AFDC-28E01802F799}" type="datetimeFigureOut">
              <a:rPr lang="es-ES" smtClean="0"/>
              <a:t>19/02/2023</a:t>
            </a:fld>
            <a:endParaRPr lang="es-ES"/>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47046131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254A09C-00DB-4F49-AFDC-28E01802F799}" type="datetimeFigureOut">
              <a:rPr lang="es-ES" smtClean="0"/>
              <a:t>19/02/2023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72C42D04-545D-724F-AE55-0BFB75ECAD94}" type="slidenum">
              <a:rPr lang="es-ES" smtClean="0"/>
              <a:t>‹#›</a:t>
            </a:fld>
            <a:endParaRPr lang="es-ES"/>
          </a:p>
        </p:txBody>
      </p:sp>
      <p:sp>
        <p:nvSpPr>
          <p:cNvPr id="5" name="Rectangle 4">
            <a:extLst>
              <a:ext uri="{FF2B5EF4-FFF2-40B4-BE49-F238E27FC236}">
                <a16:creationId xmlns:a16="http://schemas.microsoft.com/office/drawing/2014/main" id="{FE03D806-E833-4ED1-80A4-8D1CD59D5789}"/>
              </a:ext>
            </a:extLst>
          </p:cNvPr>
          <p:cNvSpPr/>
          <p:nvPr userDrawn="1"/>
        </p:nvSpPr>
        <p:spPr>
          <a:xfrm>
            <a:off x="12019402" y="3811836"/>
            <a:ext cx="172598" cy="11237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B7F7E1F-9D08-436B-B881-EB3EABCDF829}"/>
              </a:ext>
            </a:extLst>
          </p:cNvPr>
          <p:cNvSpPr/>
          <p:nvPr userDrawn="1"/>
        </p:nvSpPr>
        <p:spPr>
          <a:xfrm rot="5400000">
            <a:off x="5968062" y="6061706"/>
            <a:ext cx="222823" cy="13697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14665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B162-51CC-4225-83BA-924305A02E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58BDF7-630D-4C6C-AFDF-A67C0F0ABE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83670-15E2-45C2-A235-BD6961D2CBA4}"/>
              </a:ext>
            </a:extLst>
          </p:cNvPr>
          <p:cNvSpPr>
            <a:spLocks noGrp="1"/>
          </p:cNvSpPr>
          <p:nvPr>
            <p:ph type="dt" sz="half" idx="10"/>
          </p:nvPr>
        </p:nvSpPr>
        <p:spPr/>
        <p:txBody>
          <a:bodyPr/>
          <a:lstStyle/>
          <a:p>
            <a:fld id="{C8AF86F0-BDEE-4CB5-84A4-B96733856F2D}" type="datetimeFigureOut">
              <a:rPr lang="en-US" smtClean="0"/>
              <a:t>2/19/2023</a:t>
            </a:fld>
            <a:endParaRPr lang="en-US"/>
          </a:p>
        </p:txBody>
      </p:sp>
      <p:sp>
        <p:nvSpPr>
          <p:cNvPr id="5" name="Footer Placeholder 4">
            <a:extLst>
              <a:ext uri="{FF2B5EF4-FFF2-40B4-BE49-F238E27FC236}">
                <a16:creationId xmlns:a16="http://schemas.microsoft.com/office/drawing/2014/main" id="{B488F1BC-7BA5-4D7A-A787-344781C5C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A1E65-5004-4C3A-9EBD-67D3D786A113}"/>
              </a:ext>
            </a:extLst>
          </p:cNvPr>
          <p:cNvSpPr>
            <a:spLocks noGrp="1"/>
          </p:cNvSpPr>
          <p:nvPr>
            <p:ph type="sldNum" sz="quarter" idx="12"/>
          </p:nvPr>
        </p:nvSpPr>
        <p:spPr/>
        <p:txBody>
          <a:bodyPr/>
          <a:lstStyle/>
          <a:p>
            <a:fld id="{62B10AE1-A14C-465E-AFD6-D80BF110E8D4}" type="slidenum">
              <a:rPr lang="en-US" smtClean="0"/>
              <a:t>‹#›</a:t>
            </a:fld>
            <a:endParaRPr lang="en-US"/>
          </a:p>
        </p:txBody>
      </p:sp>
    </p:spTree>
    <p:extLst>
      <p:ext uri="{BB962C8B-B14F-4D97-AF65-F5344CB8AC3E}">
        <p14:creationId xmlns:p14="http://schemas.microsoft.com/office/powerpoint/2010/main" val="1769511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0254A09C-00DB-4F49-AFDC-28E01802F799}" type="datetimeFigureOut">
              <a:rPr lang="es-ES" smtClean="0"/>
              <a:t>19/02/2023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112123289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endParaRPr lang="es-ES"/>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0254A09C-00DB-4F49-AFDC-28E01802F799}" type="datetimeFigureOut">
              <a:rPr lang="es-ES" smtClean="0"/>
              <a:t>19/02/2023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56834940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0254A09C-00DB-4F49-AFDC-28E01802F799}" type="datetimeFigureOut">
              <a:rPr lang="es-ES" smtClean="0"/>
              <a:t>19/02/2023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253981037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0254A09C-00DB-4F49-AFDC-28E01802F799}" type="datetimeFigureOut">
              <a:rPr lang="es-ES" smtClean="0"/>
              <a:t>19/02/2023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40072821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000" y="-73811"/>
            <a:ext cx="12456000" cy="7005623"/>
          </a:xfrm>
          <a:prstGeom prst="rect">
            <a:avLst/>
          </a:prstGeom>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0254A09C-00DB-4F49-AFDC-28E01802F799}" type="datetimeFigureOut">
              <a:rPr lang="es-ES" smtClean="0"/>
              <a:t>19/02/2023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425742151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0254A09C-00DB-4F49-AFDC-28E01802F799}" type="datetimeFigureOut">
              <a:rPr lang="es-ES" smtClean="0"/>
              <a:t>19/02/2023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151578801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000" y="-73811"/>
            <a:ext cx="12456000" cy="7005623"/>
          </a:xfrm>
          <a:prstGeom prst="rect">
            <a:avLst/>
          </a:prstGeom>
        </p:spPr>
      </p:pic>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Clic para editar título</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0254A09C-00DB-4F49-AFDC-28E01802F799}" type="datetimeFigureOut">
              <a:rPr lang="es-ES" smtClean="0"/>
              <a:t>19/02/2023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228317396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0254A09C-00DB-4F49-AFDC-28E01802F799}" type="datetimeFigureOut">
              <a:rPr lang="es-ES" smtClean="0"/>
              <a:t>19/02/2023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357353881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Clic para editar título</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0254A09C-00DB-4F49-AFDC-28E01802F799}" type="datetimeFigureOut">
              <a:rPr lang="es-ES" smtClean="0"/>
              <a:t>19/02/2023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153101696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0254A09C-00DB-4F49-AFDC-28E01802F799}" type="datetimeFigureOut">
              <a:rPr lang="es-ES" smtClean="0"/>
              <a:t>19/02/2023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134923896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7E2A7-2F01-4E65-A2F0-389131D28C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5CEA41-95BF-437E-B37B-BAB2CE580C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4D541B-E1FB-4C3A-98CE-3AB1EA39CE37}"/>
              </a:ext>
            </a:extLst>
          </p:cNvPr>
          <p:cNvSpPr>
            <a:spLocks noGrp="1"/>
          </p:cNvSpPr>
          <p:nvPr>
            <p:ph type="dt" sz="half" idx="10"/>
          </p:nvPr>
        </p:nvSpPr>
        <p:spPr/>
        <p:txBody>
          <a:bodyPr/>
          <a:lstStyle/>
          <a:p>
            <a:fld id="{C8AF86F0-BDEE-4CB5-84A4-B96733856F2D}" type="datetimeFigureOut">
              <a:rPr lang="en-US" smtClean="0"/>
              <a:t>2/19/2023</a:t>
            </a:fld>
            <a:endParaRPr lang="en-US"/>
          </a:p>
        </p:txBody>
      </p:sp>
      <p:sp>
        <p:nvSpPr>
          <p:cNvPr id="5" name="Footer Placeholder 4">
            <a:extLst>
              <a:ext uri="{FF2B5EF4-FFF2-40B4-BE49-F238E27FC236}">
                <a16:creationId xmlns:a16="http://schemas.microsoft.com/office/drawing/2014/main" id="{E9A73772-BDA1-48AC-8519-E34BD6D71C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E74BFD-4690-49B8-AE61-088AD7E95060}"/>
              </a:ext>
            </a:extLst>
          </p:cNvPr>
          <p:cNvSpPr>
            <a:spLocks noGrp="1"/>
          </p:cNvSpPr>
          <p:nvPr>
            <p:ph type="sldNum" sz="quarter" idx="12"/>
          </p:nvPr>
        </p:nvSpPr>
        <p:spPr/>
        <p:txBody>
          <a:bodyPr/>
          <a:lstStyle/>
          <a:p>
            <a:fld id="{62B10AE1-A14C-465E-AFD6-D80BF110E8D4}" type="slidenum">
              <a:rPr lang="en-US" smtClean="0"/>
              <a:t>‹#›</a:t>
            </a:fld>
            <a:endParaRPr lang="en-US"/>
          </a:p>
        </p:txBody>
      </p:sp>
    </p:spTree>
    <p:extLst>
      <p:ext uri="{BB962C8B-B14F-4D97-AF65-F5344CB8AC3E}">
        <p14:creationId xmlns:p14="http://schemas.microsoft.com/office/powerpoint/2010/main" val="2640210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254A09C-00DB-4F49-AFDC-28E01802F799}" type="datetimeFigureOut">
              <a:rPr lang="es-ES" smtClean="0"/>
              <a:t>19/02/2023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54749745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0254A09C-00DB-4F49-AFDC-28E01802F799}" type="datetimeFigureOut">
              <a:rPr lang="es-ES" smtClean="0"/>
              <a:t>19/02/2023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103459082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endParaRPr lang="es-ES"/>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0254A09C-00DB-4F49-AFDC-28E01802F799}" type="datetimeFigureOut">
              <a:rPr lang="es-ES" smtClean="0"/>
              <a:t>19/02/2023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47290977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0254A09C-00DB-4F49-AFDC-28E01802F799}" type="datetimeFigureOut">
              <a:rPr lang="es-ES" smtClean="0"/>
              <a:t>19/02/2023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232275280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0254A09C-00DB-4F49-AFDC-28E01802F799}" type="datetimeFigureOut">
              <a:rPr lang="es-ES" smtClean="0"/>
              <a:t>19/02/2023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180870810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000" y="-73811"/>
            <a:ext cx="12456000" cy="7005623"/>
          </a:xfrm>
          <a:prstGeom prst="rect">
            <a:avLst/>
          </a:prstGeom>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0254A09C-00DB-4F49-AFDC-28E01802F799}" type="datetimeFigureOut">
              <a:rPr lang="es-ES" smtClean="0"/>
              <a:t>19/02/2023</a:t>
            </a:fld>
            <a:endParaRPr lang="es-ES"/>
          </a:p>
        </p:txBody>
      </p:sp>
      <p:sp>
        <p:nvSpPr>
          <p:cNvPr id="5" name="Marcador de pie de página 4"/>
          <p:cNvSpPr>
            <a:spLocks noGrp="1"/>
          </p:cNvSpPr>
          <p:nvPr>
            <p:ph type="ftr" sz="quarter" idx="11"/>
          </p:nvPr>
        </p:nvSpPr>
        <p:spPr/>
        <p:txBody>
          <a:bodyPr/>
          <a:lstStyle/>
          <a:p>
            <a:r>
              <a:rPr lang="es-ES"/>
              <a:t>Classified - Confidential</a:t>
            </a:r>
          </a:p>
        </p:txBody>
      </p:sp>
      <p:sp>
        <p:nvSpPr>
          <p:cNvPr id="6" name="Marcador de número de diapositiva 5"/>
          <p:cNvSpPr>
            <a:spLocks noGrp="1"/>
          </p:cNvSpPr>
          <p:nvPr>
            <p:ph type="sldNum" sz="quarter" idx="12"/>
          </p:nvPr>
        </p:nvSpPr>
        <p:spPr/>
        <p:txBody>
          <a:bodyPr/>
          <a:lstStyle/>
          <a:p>
            <a:fld id="{72C42D04-545D-724F-AE55-0BFB75ECAD94}" type="slidenum">
              <a:rPr lang="es-ES" smtClean="0"/>
              <a:t>‹#›</a:t>
            </a:fld>
            <a:endParaRPr lang="es-ES"/>
          </a:p>
        </p:txBody>
      </p:sp>
      <p:sp>
        <p:nvSpPr>
          <p:cNvPr id="8" name="Rectángulo 7"/>
          <p:cNvSpPr/>
          <p:nvPr userDrawn="1"/>
        </p:nvSpPr>
        <p:spPr>
          <a:xfrm rot="16200000">
            <a:off x="11477540" y="4272183"/>
            <a:ext cx="1167307" cy="215444"/>
          </a:xfrm>
          <a:prstGeom prst="rect">
            <a:avLst/>
          </a:prstGeom>
        </p:spPr>
        <p:txBody>
          <a:bodyPr wrap="none">
            <a:spAutoFit/>
          </a:bodyPr>
          <a:lstStyle/>
          <a:p>
            <a:pPr algn="ctr"/>
            <a:r>
              <a:rPr lang="en-US" sz="800" dirty="0">
                <a:solidFill>
                  <a:schemeClr val="bg1"/>
                </a:solidFill>
              </a:rPr>
              <a:t>Classified - Confidential</a:t>
            </a:r>
          </a:p>
        </p:txBody>
      </p:sp>
    </p:spTree>
    <p:extLst>
      <p:ext uri="{BB962C8B-B14F-4D97-AF65-F5344CB8AC3E}">
        <p14:creationId xmlns:p14="http://schemas.microsoft.com/office/powerpoint/2010/main" val="2456119658"/>
      </p:ext>
    </p:extLst>
  </p:cSld>
  <p:clrMapOvr>
    <a:masterClrMapping/>
  </p:clrMapOvr>
  <p:transition>
    <p:fade/>
  </p:transition>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0254A09C-00DB-4F49-AFDC-28E01802F799}" type="datetimeFigureOut">
              <a:rPr lang="es-ES" smtClean="0"/>
              <a:t>19/02/2023</a:t>
            </a:fld>
            <a:endParaRPr lang="es-ES"/>
          </a:p>
        </p:txBody>
      </p:sp>
      <p:sp>
        <p:nvSpPr>
          <p:cNvPr id="5" name="Marcador de pie de página 4"/>
          <p:cNvSpPr>
            <a:spLocks noGrp="1"/>
          </p:cNvSpPr>
          <p:nvPr>
            <p:ph type="ftr" sz="quarter" idx="11"/>
          </p:nvPr>
        </p:nvSpPr>
        <p:spPr/>
        <p:txBody>
          <a:bodyPr/>
          <a:lstStyle/>
          <a:p>
            <a:r>
              <a:rPr lang="es-ES"/>
              <a:t>Classified - Confidential</a:t>
            </a:r>
          </a:p>
        </p:txBody>
      </p:sp>
      <p:sp>
        <p:nvSpPr>
          <p:cNvPr id="6" name="Marcador de número de diapositiva 5"/>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1117907643"/>
      </p:ext>
    </p:extLst>
  </p:cSld>
  <p:clrMapOvr>
    <a:masterClrMapping/>
  </p:clrMapOvr>
  <p:transition>
    <p:fade/>
  </p:transition>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000" y="-73811"/>
            <a:ext cx="12456000" cy="7005623"/>
          </a:xfrm>
          <a:prstGeom prst="rect">
            <a:avLst/>
          </a:prstGeom>
        </p:spPr>
      </p:pic>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Clic para editar título</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0254A09C-00DB-4F49-AFDC-28E01802F799}" type="datetimeFigureOut">
              <a:rPr lang="es-ES" smtClean="0"/>
              <a:t>19/02/2023</a:t>
            </a:fld>
            <a:endParaRPr lang="es-ES"/>
          </a:p>
        </p:txBody>
      </p:sp>
      <p:sp>
        <p:nvSpPr>
          <p:cNvPr id="5" name="Marcador de pie de página 4"/>
          <p:cNvSpPr>
            <a:spLocks noGrp="1"/>
          </p:cNvSpPr>
          <p:nvPr>
            <p:ph type="ftr" sz="quarter" idx="11"/>
          </p:nvPr>
        </p:nvSpPr>
        <p:spPr/>
        <p:txBody>
          <a:bodyPr/>
          <a:lstStyle/>
          <a:p>
            <a:r>
              <a:rPr lang="es-ES"/>
              <a:t>Classified - Confidential</a:t>
            </a:r>
          </a:p>
        </p:txBody>
      </p:sp>
      <p:sp>
        <p:nvSpPr>
          <p:cNvPr id="6" name="Marcador de número de diapositiva 5"/>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399749469"/>
      </p:ext>
    </p:extLst>
  </p:cSld>
  <p:clrMapOvr>
    <a:masterClrMapping/>
  </p:clrMapOvr>
  <p:transition>
    <p:fade/>
  </p:transition>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0254A09C-00DB-4F49-AFDC-28E01802F799}" type="datetimeFigureOut">
              <a:rPr lang="es-ES" smtClean="0"/>
              <a:t>19/02/2023</a:t>
            </a:fld>
            <a:endParaRPr lang="es-ES"/>
          </a:p>
        </p:txBody>
      </p:sp>
      <p:sp>
        <p:nvSpPr>
          <p:cNvPr id="6" name="Marcador de pie de página 5"/>
          <p:cNvSpPr>
            <a:spLocks noGrp="1"/>
          </p:cNvSpPr>
          <p:nvPr>
            <p:ph type="ftr" sz="quarter" idx="11"/>
          </p:nvPr>
        </p:nvSpPr>
        <p:spPr/>
        <p:txBody>
          <a:bodyPr/>
          <a:lstStyle/>
          <a:p>
            <a:r>
              <a:rPr lang="es-ES"/>
              <a:t>Classified - Confidential</a:t>
            </a:r>
          </a:p>
        </p:txBody>
      </p:sp>
      <p:sp>
        <p:nvSpPr>
          <p:cNvPr id="7" name="Marcador de número de diapositiva 6"/>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710199806"/>
      </p:ext>
    </p:extLst>
  </p:cSld>
  <p:clrMapOvr>
    <a:masterClrMapping/>
  </p:clrMapOvr>
  <p:transition>
    <p:fade/>
  </p:transition>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Clic para editar título</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0254A09C-00DB-4F49-AFDC-28E01802F799}" type="datetimeFigureOut">
              <a:rPr lang="es-ES" smtClean="0"/>
              <a:t>19/02/2023</a:t>
            </a:fld>
            <a:endParaRPr lang="es-ES"/>
          </a:p>
        </p:txBody>
      </p:sp>
      <p:sp>
        <p:nvSpPr>
          <p:cNvPr id="8" name="Marcador de pie de página 7"/>
          <p:cNvSpPr>
            <a:spLocks noGrp="1"/>
          </p:cNvSpPr>
          <p:nvPr>
            <p:ph type="ftr" sz="quarter" idx="11"/>
          </p:nvPr>
        </p:nvSpPr>
        <p:spPr/>
        <p:txBody>
          <a:bodyPr/>
          <a:lstStyle/>
          <a:p>
            <a:r>
              <a:rPr lang="es-ES"/>
              <a:t>Classified - Confidential</a:t>
            </a:r>
          </a:p>
        </p:txBody>
      </p:sp>
      <p:sp>
        <p:nvSpPr>
          <p:cNvPr id="9" name="Marcador de número de diapositiva 8"/>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1515846463"/>
      </p:ext>
    </p:extLst>
  </p:cSld>
  <p:clrMapOvr>
    <a:masterClrMapping/>
  </p:clrMapOvr>
  <p:transition>
    <p:fade/>
  </p:transition>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6C2A-82A6-4643-87F5-43F1C7896F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C1935B-79CC-4E2C-AEF4-B30BFA4744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49A3F4-2FD4-4732-BBCC-28B9E3D3C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576F06-8CC8-4126-B0FA-D2929003043C}"/>
              </a:ext>
            </a:extLst>
          </p:cNvPr>
          <p:cNvSpPr>
            <a:spLocks noGrp="1"/>
          </p:cNvSpPr>
          <p:nvPr>
            <p:ph type="dt" sz="half" idx="10"/>
          </p:nvPr>
        </p:nvSpPr>
        <p:spPr/>
        <p:txBody>
          <a:bodyPr/>
          <a:lstStyle/>
          <a:p>
            <a:fld id="{C8AF86F0-BDEE-4CB5-84A4-B96733856F2D}" type="datetimeFigureOut">
              <a:rPr lang="en-US" smtClean="0"/>
              <a:t>2/19/2023</a:t>
            </a:fld>
            <a:endParaRPr lang="en-US"/>
          </a:p>
        </p:txBody>
      </p:sp>
      <p:sp>
        <p:nvSpPr>
          <p:cNvPr id="6" name="Footer Placeholder 5">
            <a:extLst>
              <a:ext uri="{FF2B5EF4-FFF2-40B4-BE49-F238E27FC236}">
                <a16:creationId xmlns:a16="http://schemas.microsoft.com/office/drawing/2014/main" id="{365526F0-99BE-4912-B9D7-22928D9CE8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F377C-8084-4772-B3B7-5379CACCABCC}"/>
              </a:ext>
            </a:extLst>
          </p:cNvPr>
          <p:cNvSpPr>
            <a:spLocks noGrp="1"/>
          </p:cNvSpPr>
          <p:nvPr>
            <p:ph type="sldNum" sz="quarter" idx="12"/>
          </p:nvPr>
        </p:nvSpPr>
        <p:spPr/>
        <p:txBody>
          <a:bodyPr/>
          <a:lstStyle/>
          <a:p>
            <a:fld id="{62B10AE1-A14C-465E-AFD6-D80BF110E8D4}" type="slidenum">
              <a:rPr lang="en-US" smtClean="0"/>
              <a:t>‹#›</a:t>
            </a:fld>
            <a:endParaRPr lang="en-US"/>
          </a:p>
        </p:txBody>
      </p:sp>
    </p:spTree>
    <p:extLst>
      <p:ext uri="{BB962C8B-B14F-4D97-AF65-F5344CB8AC3E}">
        <p14:creationId xmlns:p14="http://schemas.microsoft.com/office/powerpoint/2010/main" val="2826859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0254A09C-00DB-4F49-AFDC-28E01802F799}" type="datetimeFigureOut">
              <a:rPr lang="es-ES" smtClean="0"/>
              <a:t>19/02/2023</a:t>
            </a:fld>
            <a:endParaRPr lang="es-ES"/>
          </a:p>
        </p:txBody>
      </p:sp>
      <p:sp>
        <p:nvSpPr>
          <p:cNvPr id="4" name="Marcador de pie de página 3"/>
          <p:cNvSpPr>
            <a:spLocks noGrp="1"/>
          </p:cNvSpPr>
          <p:nvPr>
            <p:ph type="ftr" sz="quarter" idx="11"/>
          </p:nvPr>
        </p:nvSpPr>
        <p:spPr/>
        <p:txBody>
          <a:bodyPr/>
          <a:lstStyle/>
          <a:p>
            <a:r>
              <a:rPr lang="es-ES"/>
              <a:t>Classified - Confidential</a:t>
            </a:r>
          </a:p>
        </p:txBody>
      </p:sp>
      <p:sp>
        <p:nvSpPr>
          <p:cNvPr id="5" name="Marcador de número de diapositiva 4"/>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3683520320"/>
      </p:ext>
    </p:extLst>
  </p:cSld>
  <p:clrMapOvr>
    <a:masterClrMapping/>
  </p:clrMapOvr>
  <p:transition>
    <p:fade/>
  </p:transition>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254A09C-00DB-4F49-AFDC-28E01802F799}" type="datetimeFigureOut">
              <a:rPr lang="es-ES" smtClean="0"/>
              <a:t>19/02/2023</a:t>
            </a:fld>
            <a:endParaRPr lang="es-ES"/>
          </a:p>
        </p:txBody>
      </p:sp>
      <p:sp>
        <p:nvSpPr>
          <p:cNvPr id="3" name="Marcador de pie de página 2"/>
          <p:cNvSpPr>
            <a:spLocks noGrp="1"/>
          </p:cNvSpPr>
          <p:nvPr>
            <p:ph type="ftr" sz="quarter" idx="11"/>
          </p:nvPr>
        </p:nvSpPr>
        <p:spPr/>
        <p:txBody>
          <a:bodyPr/>
          <a:lstStyle/>
          <a:p>
            <a:r>
              <a:rPr lang="es-ES"/>
              <a:t>Classified - Confidential</a:t>
            </a:r>
          </a:p>
        </p:txBody>
      </p:sp>
      <p:sp>
        <p:nvSpPr>
          <p:cNvPr id="4" name="Marcador de número de diapositiva 3"/>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272127011"/>
      </p:ext>
    </p:extLst>
  </p:cSld>
  <p:clrMapOvr>
    <a:masterClrMapping/>
  </p:clrMapOvr>
  <p:transition>
    <p:fade/>
  </p:transition>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0254A09C-00DB-4F49-AFDC-28E01802F799}" type="datetimeFigureOut">
              <a:rPr lang="es-ES" smtClean="0"/>
              <a:t>19/02/2023</a:t>
            </a:fld>
            <a:endParaRPr lang="es-ES"/>
          </a:p>
        </p:txBody>
      </p:sp>
      <p:sp>
        <p:nvSpPr>
          <p:cNvPr id="6" name="Marcador de pie de página 5"/>
          <p:cNvSpPr>
            <a:spLocks noGrp="1"/>
          </p:cNvSpPr>
          <p:nvPr>
            <p:ph type="ftr" sz="quarter" idx="11"/>
          </p:nvPr>
        </p:nvSpPr>
        <p:spPr/>
        <p:txBody>
          <a:bodyPr/>
          <a:lstStyle/>
          <a:p>
            <a:r>
              <a:rPr lang="es-ES"/>
              <a:t>Classified - Confidential</a:t>
            </a:r>
          </a:p>
        </p:txBody>
      </p:sp>
      <p:sp>
        <p:nvSpPr>
          <p:cNvPr id="7" name="Marcador de número de diapositiva 6"/>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1231316449"/>
      </p:ext>
    </p:extLst>
  </p:cSld>
  <p:clrMapOvr>
    <a:masterClrMapping/>
  </p:clrMapOvr>
  <p:transition>
    <p:fade/>
  </p:transition>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endParaRPr lang="es-ES"/>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0254A09C-00DB-4F49-AFDC-28E01802F799}" type="datetimeFigureOut">
              <a:rPr lang="es-ES" smtClean="0"/>
              <a:t>19/02/2023</a:t>
            </a:fld>
            <a:endParaRPr lang="es-ES"/>
          </a:p>
        </p:txBody>
      </p:sp>
      <p:sp>
        <p:nvSpPr>
          <p:cNvPr id="6" name="Marcador de pie de página 5"/>
          <p:cNvSpPr>
            <a:spLocks noGrp="1"/>
          </p:cNvSpPr>
          <p:nvPr>
            <p:ph type="ftr" sz="quarter" idx="11"/>
          </p:nvPr>
        </p:nvSpPr>
        <p:spPr/>
        <p:txBody>
          <a:bodyPr/>
          <a:lstStyle/>
          <a:p>
            <a:r>
              <a:rPr lang="es-ES"/>
              <a:t>Classified - Confidential</a:t>
            </a:r>
          </a:p>
        </p:txBody>
      </p:sp>
      <p:sp>
        <p:nvSpPr>
          <p:cNvPr id="7" name="Marcador de número de diapositiva 6"/>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2189879226"/>
      </p:ext>
    </p:extLst>
  </p:cSld>
  <p:clrMapOvr>
    <a:masterClrMapping/>
  </p:clrMapOvr>
  <p:transition>
    <p:fade/>
  </p:transition>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0254A09C-00DB-4F49-AFDC-28E01802F799}" type="datetimeFigureOut">
              <a:rPr lang="es-ES" smtClean="0"/>
              <a:t>19/02/2023</a:t>
            </a:fld>
            <a:endParaRPr lang="es-ES"/>
          </a:p>
        </p:txBody>
      </p:sp>
      <p:sp>
        <p:nvSpPr>
          <p:cNvPr id="5" name="Marcador de pie de página 4"/>
          <p:cNvSpPr>
            <a:spLocks noGrp="1"/>
          </p:cNvSpPr>
          <p:nvPr>
            <p:ph type="ftr" sz="quarter" idx="11"/>
          </p:nvPr>
        </p:nvSpPr>
        <p:spPr/>
        <p:txBody>
          <a:bodyPr/>
          <a:lstStyle/>
          <a:p>
            <a:r>
              <a:rPr lang="es-ES"/>
              <a:t>Classified - Confidential</a:t>
            </a:r>
          </a:p>
        </p:txBody>
      </p:sp>
      <p:sp>
        <p:nvSpPr>
          <p:cNvPr id="6" name="Marcador de número de diapositiva 5"/>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2907059846"/>
      </p:ext>
    </p:extLst>
  </p:cSld>
  <p:clrMapOvr>
    <a:masterClrMapping/>
  </p:clrMapOvr>
  <p:transition>
    <p:fade/>
  </p:transition>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0254A09C-00DB-4F49-AFDC-28E01802F799}" type="datetimeFigureOut">
              <a:rPr lang="es-ES" smtClean="0"/>
              <a:t>19/02/2023</a:t>
            </a:fld>
            <a:endParaRPr lang="es-ES"/>
          </a:p>
        </p:txBody>
      </p:sp>
      <p:sp>
        <p:nvSpPr>
          <p:cNvPr id="5" name="Marcador de pie de página 4"/>
          <p:cNvSpPr>
            <a:spLocks noGrp="1"/>
          </p:cNvSpPr>
          <p:nvPr>
            <p:ph type="ftr" sz="quarter" idx="11"/>
          </p:nvPr>
        </p:nvSpPr>
        <p:spPr/>
        <p:txBody>
          <a:bodyPr/>
          <a:lstStyle/>
          <a:p>
            <a:r>
              <a:rPr lang="es-ES"/>
              <a:t>Classified - Confidential</a:t>
            </a:r>
          </a:p>
        </p:txBody>
      </p:sp>
      <p:sp>
        <p:nvSpPr>
          <p:cNvPr id="6" name="Marcador de número de diapositiva 5"/>
          <p:cNvSpPr>
            <a:spLocks noGrp="1"/>
          </p:cNvSpPr>
          <p:nvPr>
            <p:ph type="sldNum" sz="quarter" idx="12"/>
          </p:nvPr>
        </p:nvSpPr>
        <p:spPr/>
        <p:txBody>
          <a:bodyPr/>
          <a:lstStyle/>
          <a:p>
            <a:fld id="{72C42D04-545D-724F-AE55-0BFB75ECAD94}" type="slidenum">
              <a:rPr lang="es-ES" smtClean="0"/>
              <a:t>‹#›</a:t>
            </a:fld>
            <a:endParaRPr lang="es-ES"/>
          </a:p>
        </p:txBody>
      </p:sp>
    </p:spTree>
    <p:extLst>
      <p:ext uri="{BB962C8B-B14F-4D97-AF65-F5344CB8AC3E}">
        <p14:creationId xmlns:p14="http://schemas.microsoft.com/office/powerpoint/2010/main" val="2262802752"/>
      </p:ext>
    </p:extLst>
  </p:cSld>
  <p:clrMapOvr>
    <a:masterClrMapping/>
  </p:clrMapOvr>
  <p:transition>
    <p:fade/>
  </p:transition>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B0B57-7E80-4A21-AA96-EABBF9A061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4360E1-0AC2-4F0D-8354-C4B6691CE3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927AB5-27B6-4EE5-A77C-60CB976F2A28}"/>
              </a:ext>
            </a:extLst>
          </p:cNvPr>
          <p:cNvSpPr>
            <a:spLocks noGrp="1"/>
          </p:cNvSpPr>
          <p:nvPr>
            <p:ph type="dt" sz="half" idx="10"/>
          </p:nvPr>
        </p:nvSpPr>
        <p:spPr/>
        <p:txBody>
          <a:bodyPr/>
          <a:lstStyle/>
          <a:p>
            <a:fld id="{328C9956-5445-4C35-9A58-1D3FDE066BCF}" type="datetimeFigureOut">
              <a:rPr lang="en-US" smtClean="0"/>
              <a:t>2/19/2023</a:t>
            </a:fld>
            <a:endParaRPr lang="en-US"/>
          </a:p>
        </p:txBody>
      </p:sp>
      <p:sp>
        <p:nvSpPr>
          <p:cNvPr id="5" name="Footer Placeholder 4">
            <a:extLst>
              <a:ext uri="{FF2B5EF4-FFF2-40B4-BE49-F238E27FC236}">
                <a16:creationId xmlns:a16="http://schemas.microsoft.com/office/drawing/2014/main" id="{1C47119F-D11C-42AD-840F-34A7C1A0C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8D63B-18DB-4B6A-A653-F1B04B0A245F}"/>
              </a:ext>
            </a:extLst>
          </p:cNvPr>
          <p:cNvSpPr>
            <a:spLocks noGrp="1"/>
          </p:cNvSpPr>
          <p:nvPr>
            <p:ph type="sldNum" sz="quarter" idx="12"/>
          </p:nvPr>
        </p:nvSpPr>
        <p:spPr/>
        <p:txBody>
          <a:bodyPr/>
          <a:lstStyle/>
          <a:p>
            <a:fld id="{F0CB3497-7457-49F4-9511-31CBACF5F03A}" type="slidenum">
              <a:rPr lang="en-US" smtClean="0"/>
              <a:t>‹#›</a:t>
            </a:fld>
            <a:endParaRPr lang="en-US"/>
          </a:p>
        </p:txBody>
      </p:sp>
    </p:spTree>
    <p:extLst>
      <p:ext uri="{BB962C8B-B14F-4D97-AF65-F5344CB8AC3E}">
        <p14:creationId xmlns:p14="http://schemas.microsoft.com/office/powerpoint/2010/main" val="293278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DA4DB-BE25-4E7F-A367-BFCAF1BB34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641CC8-7376-4F34-8AA4-DA5807B54E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620B7-BD5E-4945-AA34-104A6335E781}"/>
              </a:ext>
            </a:extLst>
          </p:cNvPr>
          <p:cNvSpPr>
            <a:spLocks noGrp="1"/>
          </p:cNvSpPr>
          <p:nvPr>
            <p:ph type="dt" sz="half" idx="10"/>
          </p:nvPr>
        </p:nvSpPr>
        <p:spPr/>
        <p:txBody>
          <a:bodyPr/>
          <a:lstStyle/>
          <a:p>
            <a:fld id="{328C9956-5445-4C35-9A58-1D3FDE066BCF}" type="datetimeFigureOut">
              <a:rPr lang="en-US" smtClean="0"/>
              <a:t>2/19/2023</a:t>
            </a:fld>
            <a:endParaRPr lang="en-US"/>
          </a:p>
        </p:txBody>
      </p:sp>
      <p:sp>
        <p:nvSpPr>
          <p:cNvPr id="5" name="Footer Placeholder 4">
            <a:extLst>
              <a:ext uri="{FF2B5EF4-FFF2-40B4-BE49-F238E27FC236}">
                <a16:creationId xmlns:a16="http://schemas.microsoft.com/office/drawing/2014/main" id="{C4C71C90-18C4-41BA-A6C6-04B7F74AA0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145D3-ACEC-48DD-9B9B-00263DB9D531}"/>
              </a:ext>
            </a:extLst>
          </p:cNvPr>
          <p:cNvSpPr>
            <a:spLocks noGrp="1"/>
          </p:cNvSpPr>
          <p:nvPr>
            <p:ph type="sldNum" sz="quarter" idx="12"/>
          </p:nvPr>
        </p:nvSpPr>
        <p:spPr/>
        <p:txBody>
          <a:bodyPr/>
          <a:lstStyle/>
          <a:p>
            <a:fld id="{F0CB3497-7457-49F4-9511-31CBACF5F03A}" type="slidenum">
              <a:rPr lang="en-US" smtClean="0"/>
              <a:t>‹#›</a:t>
            </a:fld>
            <a:endParaRPr lang="en-US"/>
          </a:p>
        </p:txBody>
      </p:sp>
    </p:spTree>
    <p:extLst>
      <p:ext uri="{BB962C8B-B14F-4D97-AF65-F5344CB8AC3E}">
        <p14:creationId xmlns:p14="http://schemas.microsoft.com/office/powerpoint/2010/main" val="4216194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C2A4-4E07-4E4C-AE3F-B11400231E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CCF46A-2489-4D80-AD78-D76D670616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CD2190-B4ED-4279-B657-8F9DC8B9DDEA}"/>
              </a:ext>
            </a:extLst>
          </p:cNvPr>
          <p:cNvSpPr>
            <a:spLocks noGrp="1"/>
          </p:cNvSpPr>
          <p:nvPr>
            <p:ph type="dt" sz="half" idx="10"/>
          </p:nvPr>
        </p:nvSpPr>
        <p:spPr/>
        <p:txBody>
          <a:bodyPr/>
          <a:lstStyle/>
          <a:p>
            <a:fld id="{328C9956-5445-4C35-9A58-1D3FDE066BCF}" type="datetimeFigureOut">
              <a:rPr lang="en-US" smtClean="0"/>
              <a:t>2/19/2023</a:t>
            </a:fld>
            <a:endParaRPr lang="en-US"/>
          </a:p>
        </p:txBody>
      </p:sp>
      <p:sp>
        <p:nvSpPr>
          <p:cNvPr id="5" name="Footer Placeholder 4">
            <a:extLst>
              <a:ext uri="{FF2B5EF4-FFF2-40B4-BE49-F238E27FC236}">
                <a16:creationId xmlns:a16="http://schemas.microsoft.com/office/drawing/2014/main" id="{A2641973-EF69-472A-80B7-0709D8E883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74B78-8F84-43F7-B1D8-19C7F574BCCD}"/>
              </a:ext>
            </a:extLst>
          </p:cNvPr>
          <p:cNvSpPr>
            <a:spLocks noGrp="1"/>
          </p:cNvSpPr>
          <p:nvPr>
            <p:ph type="sldNum" sz="quarter" idx="12"/>
          </p:nvPr>
        </p:nvSpPr>
        <p:spPr/>
        <p:txBody>
          <a:bodyPr/>
          <a:lstStyle/>
          <a:p>
            <a:fld id="{F0CB3497-7457-49F4-9511-31CBACF5F03A}" type="slidenum">
              <a:rPr lang="en-US" smtClean="0"/>
              <a:t>‹#›</a:t>
            </a:fld>
            <a:endParaRPr lang="en-US"/>
          </a:p>
        </p:txBody>
      </p:sp>
    </p:spTree>
    <p:extLst>
      <p:ext uri="{BB962C8B-B14F-4D97-AF65-F5344CB8AC3E}">
        <p14:creationId xmlns:p14="http://schemas.microsoft.com/office/powerpoint/2010/main" val="1690207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8B982-81EF-4C95-87F6-EBC163F07C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D2C2CD-CC8C-426C-92E1-23388BB2D1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F66673-86AA-4286-A033-3B7C82BFE4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F4D206-E721-4EE1-8679-113BD117081D}"/>
              </a:ext>
            </a:extLst>
          </p:cNvPr>
          <p:cNvSpPr>
            <a:spLocks noGrp="1"/>
          </p:cNvSpPr>
          <p:nvPr>
            <p:ph type="dt" sz="half" idx="10"/>
          </p:nvPr>
        </p:nvSpPr>
        <p:spPr/>
        <p:txBody>
          <a:bodyPr/>
          <a:lstStyle/>
          <a:p>
            <a:fld id="{328C9956-5445-4C35-9A58-1D3FDE066BCF}" type="datetimeFigureOut">
              <a:rPr lang="en-US" smtClean="0"/>
              <a:t>2/19/2023</a:t>
            </a:fld>
            <a:endParaRPr lang="en-US"/>
          </a:p>
        </p:txBody>
      </p:sp>
      <p:sp>
        <p:nvSpPr>
          <p:cNvPr id="6" name="Footer Placeholder 5">
            <a:extLst>
              <a:ext uri="{FF2B5EF4-FFF2-40B4-BE49-F238E27FC236}">
                <a16:creationId xmlns:a16="http://schemas.microsoft.com/office/drawing/2014/main" id="{3657324E-1D88-4A22-8AEC-808DBBDF1C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2EC3CC-1CEC-4A68-9558-2018F3212962}"/>
              </a:ext>
            </a:extLst>
          </p:cNvPr>
          <p:cNvSpPr>
            <a:spLocks noGrp="1"/>
          </p:cNvSpPr>
          <p:nvPr>
            <p:ph type="sldNum" sz="quarter" idx="12"/>
          </p:nvPr>
        </p:nvSpPr>
        <p:spPr/>
        <p:txBody>
          <a:bodyPr/>
          <a:lstStyle/>
          <a:p>
            <a:fld id="{F0CB3497-7457-49F4-9511-31CBACF5F03A}" type="slidenum">
              <a:rPr lang="en-US" smtClean="0"/>
              <a:t>‹#›</a:t>
            </a:fld>
            <a:endParaRPr lang="en-US"/>
          </a:p>
        </p:txBody>
      </p:sp>
    </p:spTree>
    <p:extLst>
      <p:ext uri="{BB962C8B-B14F-4D97-AF65-F5344CB8AC3E}">
        <p14:creationId xmlns:p14="http://schemas.microsoft.com/office/powerpoint/2010/main" val="409726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6068C-3A98-437A-855C-FAD96710A0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12EA11-1E60-4894-BC02-5462C62FD7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42DD0A-A4B0-4229-A6FA-CD410BBBB9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411130-92BF-4EC8-B452-AC14183CBC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CBB73E-119F-46A8-A7D1-0740494FE2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61FFA-C41C-4A6D-A4EA-EA41E3CA8F52}"/>
              </a:ext>
            </a:extLst>
          </p:cNvPr>
          <p:cNvSpPr>
            <a:spLocks noGrp="1"/>
          </p:cNvSpPr>
          <p:nvPr>
            <p:ph type="dt" sz="half" idx="10"/>
          </p:nvPr>
        </p:nvSpPr>
        <p:spPr/>
        <p:txBody>
          <a:bodyPr/>
          <a:lstStyle/>
          <a:p>
            <a:fld id="{C8AF86F0-BDEE-4CB5-84A4-B96733856F2D}" type="datetimeFigureOut">
              <a:rPr lang="en-US" smtClean="0"/>
              <a:t>2/19/2023</a:t>
            </a:fld>
            <a:endParaRPr lang="en-US"/>
          </a:p>
        </p:txBody>
      </p:sp>
      <p:sp>
        <p:nvSpPr>
          <p:cNvPr id="8" name="Footer Placeholder 7">
            <a:extLst>
              <a:ext uri="{FF2B5EF4-FFF2-40B4-BE49-F238E27FC236}">
                <a16:creationId xmlns:a16="http://schemas.microsoft.com/office/drawing/2014/main" id="{6C9A30CF-FE63-45F2-97B7-7144D0BC2C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691834-F1ED-4A7B-9A79-A3C94F119483}"/>
              </a:ext>
            </a:extLst>
          </p:cNvPr>
          <p:cNvSpPr>
            <a:spLocks noGrp="1"/>
          </p:cNvSpPr>
          <p:nvPr>
            <p:ph type="sldNum" sz="quarter" idx="12"/>
          </p:nvPr>
        </p:nvSpPr>
        <p:spPr/>
        <p:txBody>
          <a:bodyPr/>
          <a:lstStyle/>
          <a:p>
            <a:fld id="{62B10AE1-A14C-465E-AFD6-D80BF110E8D4}" type="slidenum">
              <a:rPr lang="en-US" smtClean="0"/>
              <a:t>‹#›</a:t>
            </a:fld>
            <a:endParaRPr lang="en-US"/>
          </a:p>
        </p:txBody>
      </p:sp>
    </p:spTree>
    <p:extLst>
      <p:ext uri="{BB962C8B-B14F-4D97-AF65-F5344CB8AC3E}">
        <p14:creationId xmlns:p14="http://schemas.microsoft.com/office/powerpoint/2010/main" val="11498654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7BF1-DE09-4FAD-8E92-EACAEDDE0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7D8DB7-F3E6-4D9B-A789-ECDFA683F0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69B420-8D97-4EED-A8A9-04F5C520D5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975323-93CD-4E13-A49B-7E0E521EF9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9137F8-0C58-49F6-AEF1-84EB7AA917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BCE2F8-6EB4-4BF3-9AD6-3700CD0DA041}"/>
              </a:ext>
            </a:extLst>
          </p:cNvPr>
          <p:cNvSpPr>
            <a:spLocks noGrp="1"/>
          </p:cNvSpPr>
          <p:nvPr>
            <p:ph type="dt" sz="half" idx="10"/>
          </p:nvPr>
        </p:nvSpPr>
        <p:spPr/>
        <p:txBody>
          <a:bodyPr/>
          <a:lstStyle/>
          <a:p>
            <a:fld id="{328C9956-5445-4C35-9A58-1D3FDE066BCF}" type="datetimeFigureOut">
              <a:rPr lang="en-US" smtClean="0"/>
              <a:t>2/19/2023</a:t>
            </a:fld>
            <a:endParaRPr lang="en-US"/>
          </a:p>
        </p:txBody>
      </p:sp>
      <p:sp>
        <p:nvSpPr>
          <p:cNvPr id="8" name="Footer Placeholder 7">
            <a:extLst>
              <a:ext uri="{FF2B5EF4-FFF2-40B4-BE49-F238E27FC236}">
                <a16:creationId xmlns:a16="http://schemas.microsoft.com/office/drawing/2014/main" id="{3F6FA497-469F-43C7-AED7-AFDA2C7E1C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48E3BD-0D49-4C49-98CA-D6ADED86BD72}"/>
              </a:ext>
            </a:extLst>
          </p:cNvPr>
          <p:cNvSpPr>
            <a:spLocks noGrp="1"/>
          </p:cNvSpPr>
          <p:nvPr>
            <p:ph type="sldNum" sz="quarter" idx="12"/>
          </p:nvPr>
        </p:nvSpPr>
        <p:spPr/>
        <p:txBody>
          <a:bodyPr/>
          <a:lstStyle/>
          <a:p>
            <a:fld id="{F0CB3497-7457-49F4-9511-31CBACF5F03A}" type="slidenum">
              <a:rPr lang="en-US" smtClean="0"/>
              <a:t>‹#›</a:t>
            </a:fld>
            <a:endParaRPr lang="en-US"/>
          </a:p>
        </p:txBody>
      </p:sp>
    </p:spTree>
    <p:extLst>
      <p:ext uri="{BB962C8B-B14F-4D97-AF65-F5344CB8AC3E}">
        <p14:creationId xmlns:p14="http://schemas.microsoft.com/office/powerpoint/2010/main" val="41429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3786-683C-444A-9CD5-1989BEC843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8FA700-1739-46B8-9DA5-ED6B9EDFE4BA}"/>
              </a:ext>
            </a:extLst>
          </p:cNvPr>
          <p:cNvSpPr>
            <a:spLocks noGrp="1"/>
          </p:cNvSpPr>
          <p:nvPr>
            <p:ph type="dt" sz="half" idx="10"/>
          </p:nvPr>
        </p:nvSpPr>
        <p:spPr/>
        <p:txBody>
          <a:bodyPr/>
          <a:lstStyle/>
          <a:p>
            <a:fld id="{328C9956-5445-4C35-9A58-1D3FDE066BCF}" type="datetimeFigureOut">
              <a:rPr lang="en-US" smtClean="0"/>
              <a:t>2/19/2023</a:t>
            </a:fld>
            <a:endParaRPr lang="en-US"/>
          </a:p>
        </p:txBody>
      </p:sp>
      <p:sp>
        <p:nvSpPr>
          <p:cNvPr id="4" name="Footer Placeholder 3">
            <a:extLst>
              <a:ext uri="{FF2B5EF4-FFF2-40B4-BE49-F238E27FC236}">
                <a16:creationId xmlns:a16="http://schemas.microsoft.com/office/drawing/2014/main" id="{426DBEF8-C2D6-4398-8F06-EA6F2C7C4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9C5F3B-D93F-4EF6-89BE-EE35B8EE35BF}"/>
              </a:ext>
            </a:extLst>
          </p:cNvPr>
          <p:cNvSpPr>
            <a:spLocks noGrp="1"/>
          </p:cNvSpPr>
          <p:nvPr>
            <p:ph type="sldNum" sz="quarter" idx="12"/>
          </p:nvPr>
        </p:nvSpPr>
        <p:spPr/>
        <p:txBody>
          <a:bodyPr/>
          <a:lstStyle/>
          <a:p>
            <a:fld id="{F0CB3497-7457-49F4-9511-31CBACF5F03A}" type="slidenum">
              <a:rPr lang="en-US" smtClean="0"/>
              <a:t>‹#›</a:t>
            </a:fld>
            <a:endParaRPr lang="en-US"/>
          </a:p>
        </p:txBody>
      </p:sp>
    </p:spTree>
    <p:extLst>
      <p:ext uri="{BB962C8B-B14F-4D97-AF65-F5344CB8AC3E}">
        <p14:creationId xmlns:p14="http://schemas.microsoft.com/office/powerpoint/2010/main" val="1420411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30543C-881A-43DD-8B42-FF8331FECE54}"/>
              </a:ext>
            </a:extLst>
          </p:cNvPr>
          <p:cNvSpPr>
            <a:spLocks noGrp="1"/>
          </p:cNvSpPr>
          <p:nvPr>
            <p:ph type="dt" sz="half" idx="10"/>
          </p:nvPr>
        </p:nvSpPr>
        <p:spPr/>
        <p:txBody>
          <a:bodyPr/>
          <a:lstStyle/>
          <a:p>
            <a:fld id="{328C9956-5445-4C35-9A58-1D3FDE066BCF}" type="datetimeFigureOut">
              <a:rPr lang="en-US" smtClean="0"/>
              <a:t>2/19/2023</a:t>
            </a:fld>
            <a:endParaRPr lang="en-US"/>
          </a:p>
        </p:txBody>
      </p:sp>
      <p:sp>
        <p:nvSpPr>
          <p:cNvPr id="3" name="Footer Placeholder 2">
            <a:extLst>
              <a:ext uri="{FF2B5EF4-FFF2-40B4-BE49-F238E27FC236}">
                <a16:creationId xmlns:a16="http://schemas.microsoft.com/office/drawing/2014/main" id="{51ED07B6-A20E-4AE9-BD4F-84F95D386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C05622-1758-4098-B8E5-04289D086ECB}"/>
              </a:ext>
            </a:extLst>
          </p:cNvPr>
          <p:cNvSpPr>
            <a:spLocks noGrp="1"/>
          </p:cNvSpPr>
          <p:nvPr>
            <p:ph type="sldNum" sz="quarter" idx="12"/>
          </p:nvPr>
        </p:nvSpPr>
        <p:spPr/>
        <p:txBody>
          <a:bodyPr/>
          <a:lstStyle/>
          <a:p>
            <a:fld id="{F0CB3497-7457-49F4-9511-31CBACF5F03A}" type="slidenum">
              <a:rPr lang="en-US" smtClean="0"/>
              <a:t>‹#›</a:t>
            </a:fld>
            <a:endParaRPr lang="en-US"/>
          </a:p>
        </p:txBody>
      </p:sp>
    </p:spTree>
    <p:extLst>
      <p:ext uri="{BB962C8B-B14F-4D97-AF65-F5344CB8AC3E}">
        <p14:creationId xmlns:p14="http://schemas.microsoft.com/office/powerpoint/2010/main" val="813888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7D2B-BC0E-4DAD-A74E-94FE9A9A6A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C3BCCA-BCD7-4BFA-A6F3-F17DB9178A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387A72-00AF-4361-BBC3-E9EE5347D5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A5006A-3DEE-4D07-8869-AE00A87D0192}"/>
              </a:ext>
            </a:extLst>
          </p:cNvPr>
          <p:cNvSpPr>
            <a:spLocks noGrp="1"/>
          </p:cNvSpPr>
          <p:nvPr>
            <p:ph type="dt" sz="half" idx="10"/>
          </p:nvPr>
        </p:nvSpPr>
        <p:spPr/>
        <p:txBody>
          <a:bodyPr/>
          <a:lstStyle/>
          <a:p>
            <a:fld id="{328C9956-5445-4C35-9A58-1D3FDE066BCF}" type="datetimeFigureOut">
              <a:rPr lang="en-US" smtClean="0"/>
              <a:t>2/19/2023</a:t>
            </a:fld>
            <a:endParaRPr lang="en-US"/>
          </a:p>
        </p:txBody>
      </p:sp>
      <p:sp>
        <p:nvSpPr>
          <p:cNvPr id="6" name="Footer Placeholder 5">
            <a:extLst>
              <a:ext uri="{FF2B5EF4-FFF2-40B4-BE49-F238E27FC236}">
                <a16:creationId xmlns:a16="http://schemas.microsoft.com/office/drawing/2014/main" id="{70D87EF4-FED5-4630-AFB0-07001C299F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972A0-7042-4405-BCAB-8EFBD91F2D8A}"/>
              </a:ext>
            </a:extLst>
          </p:cNvPr>
          <p:cNvSpPr>
            <a:spLocks noGrp="1"/>
          </p:cNvSpPr>
          <p:nvPr>
            <p:ph type="sldNum" sz="quarter" idx="12"/>
          </p:nvPr>
        </p:nvSpPr>
        <p:spPr/>
        <p:txBody>
          <a:bodyPr/>
          <a:lstStyle/>
          <a:p>
            <a:fld id="{F0CB3497-7457-49F4-9511-31CBACF5F03A}" type="slidenum">
              <a:rPr lang="en-US" smtClean="0"/>
              <a:t>‹#›</a:t>
            </a:fld>
            <a:endParaRPr lang="en-US"/>
          </a:p>
        </p:txBody>
      </p:sp>
    </p:spTree>
    <p:extLst>
      <p:ext uri="{BB962C8B-B14F-4D97-AF65-F5344CB8AC3E}">
        <p14:creationId xmlns:p14="http://schemas.microsoft.com/office/powerpoint/2010/main" val="27453660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5F259-583F-479B-8A7F-63510D1C66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3C5636-7CAA-4F1F-926B-3D09B8C84E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30DE62-6115-4964-9D40-C424B2C8D8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1A9A6A-1352-4A16-88D3-4B5877E32733}"/>
              </a:ext>
            </a:extLst>
          </p:cNvPr>
          <p:cNvSpPr>
            <a:spLocks noGrp="1"/>
          </p:cNvSpPr>
          <p:nvPr>
            <p:ph type="dt" sz="half" idx="10"/>
          </p:nvPr>
        </p:nvSpPr>
        <p:spPr/>
        <p:txBody>
          <a:bodyPr/>
          <a:lstStyle/>
          <a:p>
            <a:fld id="{328C9956-5445-4C35-9A58-1D3FDE066BCF}" type="datetimeFigureOut">
              <a:rPr lang="en-US" smtClean="0"/>
              <a:t>2/19/2023</a:t>
            </a:fld>
            <a:endParaRPr lang="en-US"/>
          </a:p>
        </p:txBody>
      </p:sp>
      <p:sp>
        <p:nvSpPr>
          <p:cNvPr id="6" name="Footer Placeholder 5">
            <a:extLst>
              <a:ext uri="{FF2B5EF4-FFF2-40B4-BE49-F238E27FC236}">
                <a16:creationId xmlns:a16="http://schemas.microsoft.com/office/drawing/2014/main" id="{BBAE0479-EF9B-4E30-82D3-7C3E94F64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2C75D7-E670-4428-A5F2-167940DFF6DF}"/>
              </a:ext>
            </a:extLst>
          </p:cNvPr>
          <p:cNvSpPr>
            <a:spLocks noGrp="1"/>
          </p:cNvSpPr>
          <p:nvPr>
            <p:ph type="sldNum" sz="quarter" idx="12"/>
          </p:nvPr>
        </p:nvSpPr>
        <p:spPr/>
        <p:txBody>
          <a:bodyPr/>
          <a:lstStyle/>
          <a:p>
            <a:fld id="{F0CB3497-7457-49F4-9511-31CBACF5F03A}" type="slidenum">
              <a:rPr lang="en-US" smtClean="0"/>
              <a:t>‹#›</a:t>
            </a:fld>
            <a:endParaRPr lang="en-US"/>
          </a:p>
        </p:txBody>
      </p:sp>
    </p:spTree>
    <p:extLst>
      <p:ext uri="{BB962C8B-B14F-4D97-AF65-F5344CB8AC3E}">
        <p14:creationId xmlns:p14="http://schemas.microsoft.com/office/powerpoint/2010/main" val="2161404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C570-C0C1-48D5-8523-78E6796D8B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FD3400-2B8A-459B-A918-A97FAD8592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540B4-CD0C-4A7C-8F77-EAC80A49E5C9}"/>
              </a:ext>
            </a:extLst>
          </p:cNvPr>
          <p:cNvSpPr>
            <a:spLocks noGrp="1"/>
          </p:cNvSpPr>
          <p:nvPr>
            <p:ph type="dt" sz="half" idx="10"/>
          </p:nvPr>
        </p:nvSpPr>
        <p:spPr/>
        <p:txBody>
          <a:bodyPr/>
          <a:lstStyle/>
          <a:p>
            <a:fld id="{328C9956-5445-4C35-9A58-1D3FDE066BCF}" type="datetimeFigureOut">
              <a:rPr lang="en-US" smtClean="0"/>
              <a:t>2/19/2023</a:t>
            </a:fld>
            <a:endParaRPr lang="en-US"/>
          </a:p>
        </p:txBody>
      </p:sp>
      <p:sp>
        <p:nvSpPr>
          <p:cNvPr id="5" name="Footer Placeholder 4">
            <a:extLst>
              <a:ext uri="{FF2B5EF4-FFF2-40B4-BE49-F238E27FC236}">
                <a16:creationId xmlns:a16="http://schemas.microsoft.com/office/drawing/2014/main" id="{AADCB2CB-C563-48D4-ADBB-FC166A7C1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C2562-7ACB-482C-A7A6-ECEAC67CBD11}"/>
              </a:ext>
            </a:extLst>
          </p:cNvPr>
          <p:cNvSpPr>
            <a:spLocks noGrp="1"/>
          </p:cNvSpPr>
          <p:nvPr>
            <p:ph type="sldNum" sz="quarter" idx="12"/>
          </p:nvPr>
        </p:nvSpPr>
        <p:spPr/>
        <p:txBody>
          <a:bodyPr/>
          <a:lstStyle/>
          <a:p>
            <a:fld id="{F0CB3497-7457-49F4-9511-31CBACF5F03A}" type="slidenum">
              <a:rPr lang="en-US" smtClean="0"/>
              <a:t>‹#›</a:t>
            </a:fld>
            <a:endParaRPr lang="en-US"/>
          </a:p>
        </p:txBody>
      </p:sp>
    </p:spTree>
    <p:extLst>
      <p:ext uri="{BB962C8B-B14F-4D97-AF65-F5344CB8AC3E}">
        <p14:creationId xmlns:p14="http://schemas.microsoft.com/office/powerpoint/2010/main" val="12999743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96F3CF-0E37-4A7E-A4F5-E084F19F3C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355A82-1F72-4898-8816-CB3AAF7FE9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641D1C-9100-437A-A65B-C5EE7FD412AE}"/>
              </a:ext>
            </a:extLst>
          </p:cNvPr>
          <p:cNvSpPr>
            <a:spLocks noGrp="1"/>
          </p:cNvSpPr>
          <p:nvPr>
            <p:ph type="dt" sz="half" idx="10"/>
          </p:nvPr>
        </p:nvSpPr>
        <p:spPr/>
        <p:txBody>
          <a:bodyPr/>
          <a:lstStyle/>
          <a:p>
            <a:fld id="{328C9956-5445-4C35-9A58-1D3FDE066BCF}" type="datetimeFigureOut">
              <a:rPr lang="en-US" smtClean="0"/>
              <a:t>2/19/2023</a:t>
            </a:fld>
            <a:endParaRPr lang="en-US"/>
          </a:p>
        </p:txBody>
      </p:sp>
      <p:sp>
        <p:nvSpPr>
          <p:cNvPr id="5" name="Footer Placeholder 4">
            <a:extLst>
              <a:ext uri="{FF2B5EF4-FFF2-40B4-BE49-F238E27FC236}">
                <a16:creationId xmlns:a16="http://schemas.microsoft.com/office/drawing/2014/main" id="{5B6401AE-0F7B-490E-95CD-DEB14F316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005C9-D970-47F4-AEF4-4C429C58C7A7}"/>
              </a:ext>
            </a:extLst>
          </p:cNvPr>
          <p:cNvSpPr>
            <a:spLocks noGrp="1"/>
          </p:cNvSpPr>
          <p:nvPr>
            <p:ph type="sldNum" sz="quarter" idx="12"/>
          </p:nvPr>
        </p:nvSpPr>
        <p:spPr/>
        <p:txBody>
          <a:bodyPr/>
          <a:lstStyle/>
          <a:p>
            <a:fld id="{F0CB3497-7457-49F4-9511-31CBACF5F03A}" type="slidenum">
              <a:rPr lang="en-US" smtClean="0"/>
              <a:t>‹#›</a:t>
            </a:fld>
            <a:endParaRPr lang="en-US"/>
          </a:p>
        </p:txBody>
      </p:sp>
    </p:spTree>
    <p:extLst>
      <p:ext uri="{BB962C8B-B14F-4D97-AF65-F5344CB8AC3E}">
        <p14:creationId xmlns:p14="http://schemas.microsoft.com/office/powerpoint/2010/main" val="1884141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Slide v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3774" y="1842986"/>
            <a:ext cx="6466627" cy="1181101"/>
          </a:xfrm>
        </p:spPr>
        <p:txBody>
          <a:bodyPr anchor="b">
            <a:normAutofit/>
          </a:bodyPr>
          <a:lstStyle>
            <a:lvl1pPr algn="l">
              <a:lnSpc>
                <a:spcPct val="90000"/>
              </a:lnSpc>
              <a:defRPr sz="2400" b="1" spc="-30" baseline="0">
                <a:latin typeface="+mj-lt"/>
              </a:defRPr>
            </a:lvl1pPr>
          </a:lstStyle>
          <a:p>
            <a:r>
              <a:rPr lang="en-US" dirty="0"/>
              <a:t>Click to edit Master title style</a:t>
            </a:r>
          </a:p>
        </p:txBody>
      </p:sp>
      <p:sp>
        <p:nvSpPr>
          <p:cNvPr id="3" name="Subtitle 2"/>
          <p:cNvSpPr>
            <a:spLocks noGrp="1"/>
          </p:cNvSpPr>
          <p:nvPr>
            <p:ph type="subTitle" idx="1"/>
          </p:nvPr>
        </p:nvSpPr>
        <p:spPr>
          <a:xfrm>
            <a:off x="543774" y="3176486"/>
            <a:ext cx="6466626" cy="981722"/>
          </a:xfrm>
        </p:spPr>
        <p:txBody>
          <a:bodyPr>
            <a:noAutofit/>
          </a:bodyPr>
          <a:lstStyle>
            <a:lvl1pPr marL="0" indent="0" algn="l">
              <a:buNone/>
              <a:defRPr sz="1800" b="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2" name="Picture 5">
            <a:extLst>
              <a:ext uri="{FF2B5EF4-FFF2-40B4-BE49-F238E27FC236}">
                <a16:creationId xmlns:a16="http://schemas.microsoft.com/office/drawing/2014/main" id="{2CF35A64-14C0-4EE0-AC32-CCF1EC69DF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0" y="6718685"/>
            <a:ext cx="12192000" cy="13931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sp>
        <p:nvSpPr>
          <p:cNvPr id="26" name="Text Placeholder 4">
            <a:extLst>
              <a:ext uri="{FF2B5EF4-FFF2-40B4-BE49-F238E27FC236}">
                <a16:creationId xmlns:a16="http://schemas.microsoft.com/office/drawing/2014/main" id="{16817F9F-76C2-4F73-A0BE-ED13B12F529B}"/>
              </a:ext>
            </a:extLst>
          </p:cNvPr>
          <p:cNvSpPr>
            <a:spLocks noGrp="1"/>
          </p:cNvSpPr>
          <p:nvPr>
            <p:ph type="body" sz="quarter" idx="10" hasCustomPrompt="1"/>
          </p:nvPr>
        </p:nvSpPr>
        <p:spPr>
          <a:xfrm>
            <a:off x="543774" y="6178153"/>
            <a:ext cx="6466626" cy="216606"/>
          </a:xfrm>
        </p:spPr>
        <p:txBody>
          <a:bodyPr>
            <a:normAutofit/>
          </a:bodyPr>
          <a:lstStyle>
            <a:lvl1pPr marL="0" indent="0" algn="l">
              <a:buNone/>
              <a:defRPr sz="1000" cap="all" baseline="0">
                <a:solidFill>
                  <a:schemeClr val="bg2"/>
                </a:solidFill>
              </a:defRPr>
            </a:lvl1pPr>
          </a:lstStyle>
          <a:p>
            <a:pPr lvl="0"/>
            <a:r>
              <a:rPr lang="en-US" dirty="0"/>
              <a:t>EDIT MASTER TEXT STYLES</a:t>
            </a:r>
          </a:p>
        </p:txBody>
      </p:sp>
      <p:pic>
        <p:nvPicPr>
          <p:cNvPr id="7" name="Picture 6" descr="A picture containing drawing&#10;&#10;Description automatically generated">
            <a:extLst>
              <a:ext uri="{FF2B5EF4-FFF2-40B4-BE49-F238E27FC236}">
                <a16:creationId xmlns:a16="http://schemas.microsoft.com/office/drawing/2014/main" id="{17DACBEA-6CC4-4087-81FE-2D58F0B7B6CE}"/>
              </a:ext>
            </a:extLst>
          </p:cNvPr>
          <p:cNvPicPr>
            <a:picLocks noChangeAspect="1"/>
          </p:cNvPicPr>
          <p:nvPr userDrawn="1"/>
        </p:nvPicPr>
        <p:blipFill>
          <a:blip r:embed="rId3"/>
          <a:stretch>
            <a:fillRect/>
          </a:stretch>
        </p:blipFill>
        <p:spPr>
          <a:xfrm>
            <a:off x="543774" y="352426"/>
            <a:ext cx="1257300" cy="723900"/>
          </a:xfrm>
          <a:prstGeom prst="rect">
            <a:avLst/>
          </a:prstGeom>
        </p:spPr>
      </p:pic>
    </p:spTree>
    <p:extLst>
      <p:ext uri="{BB962C8B-B14F-4D97-AF65-F5344CB8AC3E}">
        <p14:creationId xmlns:p14="http://schemas.microsoft.com/office/powerpoint/2010/main" val="3945790519"/>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Slide v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62686" y="1842986"/>
            <a:ext cx="6466627" cy="1181101"/>
          </a:xfrm>
        </p:spPr>
        <p:txBody>
          <a:bodyPr anchor="b">
            <a:normAutofit/>
          </a:bodyPr>
          <a:lstStyle>
            <a:lvl1pPr algn="ctr">
              <a:lnSpc>
                <a:spcPct val="90000"/>
              </a:lnSpc>
              <a:defRPr sz="2400" b="1" spc="-30" baseline="0">
                <a:latin typeface="+mj-lt"/>
              </a:defRPr>
            </a:lvl1pPr>
          </a:lstStyle>
          <a:p>
            <a:r>
              <a:rPr lang="en-US" dirty="0"/>
              <a:t>Click to edit Master title style</a:t>
            </a:r>
          </a:p>
        </p:txBody>
      </p:sp>
      <p:sp>
        <p:nvSpPr>
          <p:cNvPr id="3" name="Subtitle 2"/>
          <p:cNvSpPr>
            <a:spLocks noGrp="1"/>
          </p:cNvSpPr>
          <p:nvPr>
            <p:ph type="subTitle" idx="1"/>
          </p:nvPr>
        </p:nvSpPr>
        <p:spPr>
          <a:xfrm>
            <a:off x="2862686" y="3176486"/>
            <a:ext cx="6466626" cy="981722"/>
          </a:xfrm>
        </p:spPr>
        <p:txBody>
          <a:bodyPr>
            <a:noAutofit/>
          </a:bodyPr>
          <a:lstStyle>
            <a:lvl1pPr marL="0" indent="0" algn="ctr">
              <a:buNone/>
              <a:defRPr sz="1800" b="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2" name="Picture 5">
            <a:extLst>
              <a:ext uri="{FF2B5EF4-FFF2-40B4-BE49-F238E27FC236}">
                <a16:creationId xmlns:a16="http://schemas.microsoft.com/office/drawing/2014/main" id="{2CF35A64-14C0-4EE0-AC32-CCF1EC69DF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0" y="6718685"/>
            <a:ext cx="12192000" cy="13931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sp>
        <p:nvSpPr>
          <p:cNvPr id="26" name="Text Placeholder 4">
            <a:extLst>
              <a:ext uri="{FF2B5EF4-FFF2-40B4-BE49-F238E27FC236}">
                <a16:creationId xmlns:a16="http://schemas.microsoft.com/office/drawing/2014/main" id="{16817F9F-76C2-4F73-A0BE-ED13B12F529B}"/>
              </a:ext>
            </a:extLst>
          </p:cNvPr>
          <p:cNvSpPr>
            <a:spLocks noGrp="1"/>
          </p:cNvSpPr>
          <p:nvPr>
            <p:ph type="body" sz="quarter" idx="10" hasCustomPrompt="1"/>
          </p:nvPr>
        </p:nvSpPr>
        <p:spPr>
          <a:xfrm>
            <a:off x="2862687" y="6178153"/>
            <a:ext cx="6466626" cy="216606"/>
          </a:xfrm>
        </p:spPr>
        <p:txBody>
          <a:bodyPr>
            <a:normAutofit/>
          </a:bodyPr>
          <a:lstStyle>
            <a:lvl1pPr marL="0" indent="0" algn="ctr">
              <a:buNone/>
              <a:defRPr sz="1000" cap="all" baseline="0">
                <a:solidFill>
                  <a:schemeClr val="bg2"/>
                </a:solidFill>
              </a:defRPr>
            </a:lvl1pPr>
          </a:lstStyle>
          <a:p>
            <a:pPr lvl="0"/>
            <a:r>
              <a:rPr lang="en-US" dirty="0"/>
              <a:t>EDIT MASTER TEXT STYLES</a:t>
            </a:r>
          </a:p>
        </p:txBody>
      </p:sp>
      <p:pic>
        <p:nvPicPr>
          <p:cNvPr id="7" name="Picture 6" descr="A picture containing drawing&#10;&#10;Description automatically generated">
            <a:extLst>
              <a:ext uri="{FF2B5EF4-FFF2-40B4-BE49-F238E27FC236}">
                <a16:creationId xmlns:a16="http://schemas.microsoft.com/office/drawing/2014/main" id="{17DACBEA-6CC4-4087-81FE-2D58F0B7B6CE}"/>
              </a:ext>
            </a:extLst>
          </p:cNvPr>
          <p:cNvPicPr>
            <a:picLocks noChangeAspect="1"/>
          </p:cNvPicPr>
          <p:nvPr userDrawn="1"/>
        </p:nvPicPr>
        <p:blipFill>
          <a:blip r:embed="rId3"/>
          <a:stretch>
            <a:fillRect/>
          </a:stretch>
        </p:blipFill>
        <p:spPr>
          <a:xfrm>
            <a:off x="5467350" y="352426"/>
            <a:ext cx="1257300" cy="723900"/>
          </a:xfrm>
          <a:prstGeom prst="rect">
            <a:avLst/>
          </a:prstGeom>
        </p:spPr>
      </p:pic>
    </p:spTree>
    <p:extLst>
      <p:ext uri="{BB962C8B-B14F-4D97-AF65-F5344CB8AC3E}">
        <p14:creationId xmlns:p14="http://schemas.microsoft.com/office/powerpoint/2010/main" val="1561953320"/>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name="Content v1">
    <p:spTree>
      <p:nvGrpSpPr>
        <p:cNvPr id="1" name=""/>
        <p:cNvGrpSpPr/>
        <p:nvPr/>
      </p:nvGrpSpPr>
      <p:grpSpPr>
        <a:xfrm>
          <a:off x="0" y="0"/>
          <a:ext cx="0" cy="0"/>
          <a:chOff x="0" y="0"/>
          <a:chExt cx="0" cy="0"/>
        </a:xfrm>
      </p:grpSpPr>
      <p:sp>
        <p:nvSpPr>
          <p:cNvPr id="2" name="Title 1"/>
          <p:cNvSpPr>
            <a:spLocks noGrp="1"/>
          </p:cNvSpPr>
          <p:nvPr>
            <p:ph type="title"/>
          </p:nvPr>
        </p:nvSpPr>
        <p:spPr>
          <a:xfrm>
            <a:off x="390707" y="266701"/>
            <a:ext cx="11431491" cy="369332"/>
          </a:xfrm>
        </p:spPr>
        <p:txBody>
          <a:bodyPr wrap="square" anchor="t">
            <a:spAutoFit/>
          </a:bodyPr>
          <a:lstStyle>
            <a:lvl1pPr>
              <a:lnSpc>
                <a:spcPct val="100000"/>
              </a:lnSpc>
              <a:defRPr sz="2400" b="1" spc="-30" baseline="0">
                <a:solidFill>
                  <a:srgbClr val="000000"/>
                </a:solidFill>
                <a:latin typeface="+mj-lt"/>
              </a:defRPr>
            </a:lvl1pPr>
          </a:lstStyle>
          <a:p>
            <a:r>
              <a:rPr lang="en-US" dirty="0"/>
              <a:t>Click to edit Master title style</a:t>
            </a:r>
          </a:p>
        </p:txBody>
      </p:sp>
      <p:sp>
        <p:nvSpPr>
          <p:cNvPr id="4" name="Footer Placeholder 3"/>
          <p:cNvSpPr>
            <a:spLocks noGrp="1"/>
          </p:cNvSpPr>
          <p:nvPr>
            <p:ph type="ftr" sz="quarter" idx="11"/>
          </p:nvPr>
        </p:nvSpPr>
        <p:spPr>
          <a:xfrm>
            <a:off x="2489200" y="6300335"/>
            <a:ext cx="8659446" cy="365125"/>
          </a:xfrm>
        </p:spPr>
        <p:txBody>
          <a:bodyPr anchor="b"/>
          <a:lstStyle>
            <a:lvl1pPr algn="l">
              <a:defRPr sz="800"/>
            </a:lvl1pPr>
          </a:lstStyle>
          <a:p>
            <a:endParaRPr lang="en-US" dirty="0"/>
          </a:p>
        </p:txBody>
      </p:sp>
      <p:sp>
        <p:nvSpPr>
          <p:cNvPr id="5" name="Slide Number Placeholder 4"/>
          <p:cNvSpPr>
            <a:spLocks noGrp="1"/>
          </p:cNvSpPr>
          <p:nvPr>
            <p:ph type="sldNum" sz="quarter" idx="12"/>
          </p:nvPr>
        </p:nvSpPr>
        <p:spPr>
          <a:xfrm>
            <a:off x="11456888" y="6492693"/>
            <a:ext cx="355600" cy="168276"/>
          </a:xfrm>
        </p:spPr>
        <p:txBody>
          <a:bodyPr anchor="b"/>
          <a:lstStyle>
            <a:lvl1pPr>
              <a:defRPr sz="800">
                <a:solidFill>
                  <a:schemeClr val="bg2"/>
                </a:solidFill>
              </a:defRPr>
            </a:lvl1pPr>
          </a:lstStyle>
          <a:p>
            <a:fld id="{AD8668A5-F356-46BF-92E0-43304863138D}" type="slidenum">
              <a:rPr lang="en-US" smtClean="0"/>
              <a:pPr/>
              <a:t>‹#›</a:t>
            </a:fld>
            <a:endParaRPr lang="en-US"/>
          </a:p>
        </p:txBody>
      </p:sp>
      <p:sp>
        <p:nvSpPr>
          <p:cNvPr id="26" name="Text Placeholder 25"/>
          <p:cNvSpPr>
            <a:spLocks noGrp="1"/>
          </p:cNvSpPr>
          <p:nvPr>
            <p:ph type="body" sz="quarter" idx="13"/>
          </p:nvPr>
        </p:nvSpPr>
        <p:spPr>
          <a:xfrm>
            <a:off x="390707" y="914400"/>
            <a:ext cx="11426635" cy="5257800"/>
          </a:xfrm>
        </p:spPr>
        <p:txBody>
          <a:bodyPr/>
          <a:lstStyle>
            <a:lvl1pPr marL="0" indent="0">
              <a:lnSpc>
                <a:spcPct val="114000"/>
              </a:lnSpc>
              <a:spcAft>
                <a:spcPts val="1000"/>
              </a:spcAft>
              <a:buNone/>
              <a:defRPr sz="1800"/>
            </a:lvl1pPr>
            <a:lvl2pPr>
              <a:lnSpc>
                <a:spcPct val="114000"/>
              </a:lnSpc>
              <a:spcAft>
                <a:spcPts val="1000"/>
              </a:spcAft>
              <a:defRPr sz="1600"/>
            </a:lvl2pPr>
            <a:lvl3pPr>
              <a:lnSpc>
                <a:spcPct val="114000"/>
              </a:lnSpc>
              <a:spcAft>
                <a:spcPts val="1000"/>
              </a:spcAft>
              <a:defRPr sz="1400"/>
            </a:lvl3pPr>
            <a:lvl4pPr>
              <a:lnSpc>
                <a:spcPct val="114000"/>
              </a:lnSpc>
              <a:spcAft>
                <a:spcPts val="1000"/>
              </a:spcAft>
              <a:defRPr sz="1400"/>
            </a:lvl4pPr>
            <a:lvl5pPr>
              <a:lnSpc>
                <a:spcPct val="114000"/>
              </a:lnSpc>
              <a:spcAft>
                <a:spcPts val="1000"/>
              </a:spcAft>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close up of a logo&#10;&#10;Description automatically generated">
            <a:extLst>
              <a:ext uri="{FF2B5EF4-FFF2-40B4-BE49-F238E27FC236}">
                <a16:creationId xmlns:a16="http://schemas.microsoft.com/office/drawing/2014/main" id="{5BEE5ADE-7FCF-4790-AFEC-E11575711C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707" y="6464239"/>
            <a:ext cx="1542131" cy="263206"/>
          </a:xfrm>
          <a:prstGeom prst="rect">
            <a:avLst/>
          </a:prstGeom>
        </p:spPr>
      </p:pic>
    </p:spTree>
    <p:extLst>
      <p:ext uri="{BB962C8B-B14F-4D97-AF65-F5344CB8AC3E}">
        <p14:creationId xmlns:p14="http://schemas.microsoft.com/office/powerpoint/2010/main" val="263889682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119DA-ACBD-4602-A5C0-EADEA6A8B7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B1D7EA-C4CA-41AF-84DF-6AD0847516DD}"/>
              </a:ext>
            </a:extLst>
          </p:cNvPr>
          <p:cNvSpPr>
            <a:spLocks noGrp="1"/>
          </p:cNvSpPr>
          <p:nvPr>
            <p:ph type="dt" sz="half" idx="10"/>
          </p:nvPr>
        </p:nvSpPr>
        <p:spPr/>
        <p:txBody>
          <a:bodyPr/>
          <a:lstStyle/>
          <a:p>
            <a:fld id="{C8AF86F0-BDEE-4CB5-84A4-B96733856F2D}" type="datetimeFigureOut">
              <a:rPr lang="en-US" smtClean="0"/>
              <a:t>2/19/2023</a:t>
            </a:fld>
            <a:endParaRPr lang="en-US"/>
          </a:p>
        </p:txBody>
      </p:sp>
      <p:sp>
        <p:nvSpPr>
          <p:cNvPr id="4" name="Footer Placeholder 3">
            <a:extLst>
              <a:ext uri="{FF2B5EF4-FFF2-40B4-BE49-F238E27FC236}">
                <a16:creationId xmlns:a16="http://schemas.microsoft.com/office/drawing/2014/main" id="{4ED99B38-01E4-4AC4-89CC-210A4BC5D7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398D80-C969-46D3-82D5-5E5D210B9E3B}"/>
              </a:ext>
            </a:extLst>
          </p:cNvPr>
          <p:cNvSpPr>
            <a:spLocks noGrp="1"/>
          </p:cNvSpPr>
          <p:nvPr>
            <p:ph type="sldNum" sz="quarter" idx="12"/>
          </p:nvPr>
        </p:nvSpPr>
        <p:spPr/>
        <p:txBody>
          <a:bodyPr/>
          <a:lstStyle/>
          <a:p>
            <a:fld id="{62B10AE1-A14C-465E-AFD6-D80BF110E8D4}" type="slidenum">
              <a:rPr lang="en-US" smtClean="0"/>
              <a:t>‹#›</a:t>
            </a:fld>
            <a:endParaRPr lang="en-US"/>
          </a:p>
        </p:txBody>
      </p:sp>
    </p:spTree>
    <p:extLst>
      <p:ext uri="{BB962C8B-B14F-4D97-AF65-F5344CB8AC3E}">
        <p14:creationId xmlns:p14="http://schemas.microsoft.com/office/powerpoint/2010/main" val="8158735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4"/>
        <p:cNvGrpSpPr/>
        <p:nvPr/>
      </p:nvGrpSpPr>
      <p:grpSpPr>
        <a:xfrm>
          <a:off x="0" y="0"/>
          <a:ext cx="0" cy="0"/>
          <a:chOff x="0" y="0"/>
          <a:chExt cx="0" cy="0"/>
        </a:xfrm>
      </p:grpSpPr>
      <p:pic>
        <p:nvPicPr>
          <p:cNvPr id="2" name="Google Shape;27;p4" descr="A close up of a logo&#10;&#10;Description automatically generated">
            <a:extLst>
              <a:ext uri="{FF2B5EF4-FFF2-40B4-BE49-F238E27FC236}">
                <a16:creationId xmlns:a16="http://schemas.microsoft.com/office/drawing/2014/main" id="{0C207784-A2F9-E0BD-E514-0154FE26B01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038" y="352425"/>
            <a:ext cx="1658937"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Google Shape;25;p4"/>
          <p:cNvSpPr txBox="1">
            <a:spLocks noGrp="1"/>
          </p:cNvSpPr>
          <p:nvPr>
            <p:ph type="ctrTitle"/>
          </p:nvPr>
        </p:nvSpPr>
        <p:spPr>
          <a:xfrm>
            <a:off x="346129" y="1122364"/>
            <a:ext cx="11502972" cy="2306637"/>
          </a:xfrm>
          <a:prstGeom prst="rect">
            <a:avLst/>
          </a:prstGeom>
          <a:noFill/>
          <a:ln>
            <a:noFill/>
          </a:ln>
        </p:spPr>
        <p:txBody>
          <a:bodyPr spcFirstLastPara="1">
            <a:noAutofit/>
          </a:bodyPr>
          <a:lstStyle>
            <a:lvl1pPr lvl="0" algn="ctr">
              <a:lnSpc>
                <a:spcPct val="90000"/>
              </a:lnSpc>
              <a:spcBef>
                <a:spcPts val="0"/>
              </a:spcBef>
              <a:spcAft>
                <a:spcPts val="0"/>
              </a:spcAft>
              <a:buClr>
                <a:schemeClr val="dk1"/>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subTitle" idx="1"/>
          </p:nvPr>
        </p:nvSpPr>
        <p:spPr>
          <a:xfrm>
            <a:off x="346129" y="3429000"/>
            <a:ext cx="11502972" cy="1828800"/>
          </a:xfrm>
          <a:prstGeom prst="rect">
            <a:avLst/>
          </a:prstGeom>
          <a:noFill/>
          <a:ln>
            <a:noFill/>
          </a:ln>
        </p:spPr>
        <p:txBody>
          <a:bodyPr spcFirstLastPara="1">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 name="Google Shape;28;p4">
            <a:extLst>
              <a:ext uri="{FF2B5EF4-FFF2-40B4-BE49-F238E27FC236}">
                <a16:creationId xmlns:a16="http://schemas.microsoft.com/office/drawing/2014/main" id="{B1E38745-9389-D6C0-289B-16FC05652938}"/>
              </a:ext>
            </a:extLst>
          </p:cNvPr>
          <p:cNvSpPr txBox="1">
            <a:spLocks noGrp="1"/>
          </p:cNvSpPr>
          <p:nvPr>
            <p:ph type="dt" idx="10"/>
          </p:nvPr>
        </p:nvSpPr>
        <p:spPr/>
        <p:txBody>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Tree>
    <p:extLst>
      <p:ext uri="{BB962C8B-B14F-4D97-AF65-F5344CB8AC3E}">
        <p14:creationId xmlns:p14="http://schemas.microsoft.com/office/powerpoint/2010/main" val="14789060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pic>
        <p:nvPicPr>
          <p:cNvPr id="2" name="Google Shape;32;p5" descr="A picture containing drawing&#10;&#10;Description automatically generated">
            <a:extLst>
              <a:ext uri="{FF2B5EF4-FFF2-40B4-BE49-F238E27FC236}">
                <a16:creationId xmlns:a16="http://schemas.microsoft.com/office/drawing/2014/main" id="{348135B6-9C7E-3BD8-D219-8670C8E5301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5" y="517525"/>
            <a:ext cx="12573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Google Shape;30;p5"/>
          <p:cNvSpPr txBox="1">
            <a:spLocks noGrp="1"/>
          </p:cNvSpPr>
          <p:nvPr>
            <p:ph type="title"/>
          </p:nvPr>
        </p:nvSpPr>
        <p:spPr>
          <a:xfrm>
            <a:off x="342901" y="1709738"/>
            <a:ext cx="11487151" cy="1719263"/>
          </a:xfrm>
          <a:prstGeom prst="rect">
            <a:avLst/>
          </a:prstGeom>
          <a:noFill/>
          <a:ln>
            <a:noFill/>
          </a:ln>
        </p:spPr>
        <p:txBody>
          <a:bodyPr spcFirstLastPara="1">
            <a:noAutofit/>
          </a:bodyPr>
          <a:lstStyle>
            <a:lvl1pPr lvl="0" algn="l">
              <a:lnSpc>
                <a:spcPct val="90000"/>
              </a:lnSpc>
              <a:spcBef>
                <a:spcPts val="0"/>
              </a:spcBef>
              <a:spcAft>
                <a:spcPts val="0"/>
              </a:spcAft>
              <a:buClr>
                <a:schemeClr val="dk1"/>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346129" y="3429002"/>
            <a:ext cx="11502972" cy="1719261"/>
          </a:xfrm>
          <a:prstGeom prst="rect">
            <a:avLst/>
          </a:prstGeom>
          <a:noFill/>
          <a:ln>
            <a:noFill/>
          </a:ln>
        </p:spPr>
        <p:txBody>
          <a:bodyPr spcFirstLastPara="1">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 name="Google Shape;33;p5">
            <a:extLst>
              <a:ext uri="{FF2B5EF4-FFF2-40B4-BE49-F238E27FC236}">
                <a16:creationId xmlns:a16="http://schemas.microsoft.com/office/drawing/2014/main" id="{58B7786C-2DEB-2D4E-15AB-58051BC52721}"/>
              </a:ext>
            </a:extLst>
          </p:cNvPr>
          <p:cNvSpPr txBox="1">
            <a:spLocks noGrp="1"/>
          </p:cNvSpPr>
          <p:nvPr>
            <p:ph type="dt" idx="10"/>
          </p:nvPr>
        </p:nvSpPr>
        <p:spPr/>
        <p:txBody>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Tree>
    <p:extLst>
      <p:ext uri="{BB962C8B-B14F-4D97-AF65-F5344CB8AC3E}">
        <p14:creationId xmlns:p14="http://schemas.microsoft.com/office/powerpoint/2010/main" val="33892432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346129" y="2070101"/>
            <a:ext cx="5635572" cy="3644900"/>
          </a:xfrm>
          <a:prstGeom prst="rect">
            <a:avLst/>
          </a:prstGeom>
          <a:noFill/>
          <a:ln>
            <a:noFill/>
          </a:ln>
        </p:spPr>
        <p:txBody>
          <a:bodyPr spcFirstLastPara="1">
            <a:no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
          <p:cNvSpPr txBox="1">
            <a:spLocks noGrp="1"/>
          </p:cNvSpPr>
          <p:nvPr>
            <p:ph type="body" idx="2"/>
          </p:nvPr>
        </p:nvSpPr>
        <p:spPr>
          <a:xfrm>
            <a:off x="346128" y="1114425"/>
            <a:ext cx="5635624" cy="752475"/>
          </a:xfrm>
          <a:prstGeom prst="rect">
            <a:avLst/>
          </a:prstGeom>
          <a:noFill/>
          <a:ln>
            <a:noFill/>
          </a:ln>
        </p:spPr>
        <p:txBody>
          <a:bodyPr spcFirstLastPara="1">
            <a:noAutofit/>
          </a:bodyPr>
          <a:lstStyle>
            <a:lvl1pPr marL="457200" lvl="0" indent="-228600" algn="l">
              <a:lnSpc>
                <a:spcPct val="90000"/>
              </a:lnSpc>
              <a:spcBef>
                <a:spcPts val="1000"/>
              </a:spcBef>
              <a:spcAft>
                <a:spcPts val="0"/>
              </a:spcAft>
              <a:buClr>
                <a:schemeClr val="dk1"/>
              </a:buClr>
              <a:buSzPts val="1800"/>
              <a:buFont typeface="Arial"/>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body" idx="3"/>
          </p:nvPr>
        </p:nvSpPr>
        <p:spPr>
          <a:xfrm>
            <a:off x="6226069" y="2070101"/>
            <a:ext cx="5635572" cy="3644900"/>
          </a:xfrm>
          <a:prstGeom prst="rect">
            <a:avLst/>
          </a:prstGeom>
          <a:noFill/>
          <a:ln>
            <a:noFill/>
          </a:ln>
        </p:spPr>
        <p:txBody>
          <a:bodyPr spcFirstLastPara="1">
            <a:no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
          <p:cNvSpPr txBox="1">
            <a:spLocks noGrp="1"/>
          </p:cNvSpPr>
          <p:nvPr>
            <p:ph type="body" idx="4"/>
          </p:nvPr>
        </p:nvSpPr>
        <p:spPr>
          <a:xfrm>
            <a:off x="6226068" y="1114425"/>
            <a:ext cx="5635624" cy="752475"/>
          </a:xfrm>
          <a:prstGeom prst="rect">
            <a:avLst/>
          </a:prstGeom>
          <a:noFill/>
          <a:ln>
            <a:noFill/>
          </a:ln>
        </p:spPr>
        <p:txBody>
          <a:bodyPr spcFirstLastPara="1">
            <a:noAutofit/>
          </a:bodyPr>
          <a:lstStyle>
            <a:lvl1pPr marL="457200" lvl="0" indent="-228600" algn="l">
              <a:lnSpc>
                <a:spcPct val="90000"/>
              </a:lnSpc>
              <a:spcBef>
                <a:spcPts val="1000"/>
              </a:spcBef>
              <a:spcAft>
                <a:spcPts val="0"/>
              </a:spcAft>
              <a:buClr>
                <a:schemeClr val="dk1"/>
              </a:buClr>
              <a:buSzPts val="1800"/>
              <a:buFont typeface="Arial"/>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title"/>
          </p:nvPr>
        </p:nvSpPr>
        <p:spPr>
          <a:xfrm>
            <a:off x="346129" y="352425"/>
            <a:ext cx="5635572" cy="752475"/>
          </a:xfrm>
          <a:prstGeom prst="rect">
            <a:avLst/>
          </a:prstGeom>
          <a:noFill/>
          <a:ln>
            <a:noFill/>
          </a:ln>
        </p:spPr>
        <p:txBody>
          <a:bodyPr spcFirstLastPara="1">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4;p1">
            <a:extLst>
              <a:ext uri="{FF2B5EF4-FFF2-40B4-BE49-F238E27FC236}">
                <a16:creationId xmlns:a16="http://schemas.microsoft.com/office/drawing/2014/main" id="{D8DB83CE-DEF3-9C60-00DB-D68B39869C10}"/>
              </a:ext>
            </a:extLst>
          </p:cNvPr>
          <p:cNvSpPr txBox="1">
            <a:spLocks noGrp="1"/>
          </p:cNvSpPr>
          <p:nvPr>
            <p:ph type="dt" idx="11"/>
          </p:nvPr>
        </p:nvSpPr>
        <p:spPr>
          <a:ln/>
        </p:spPr>
        <p:txBody>
          <a:bodyPr/>
          <a:lstStyle>
            <a:lvl1pPr>
              <a:defRPr/>
            </a:lvl1pPr>
          </a:lstStyle>
          <a:p>
            <a:pPr>
              <a:defRPr/>
            </a:pPr>
            <a:endParaRPr/>
          </a:p>
        </p:txBody>
      </p:sp>
    </p:spTree>
    <p:extLst>
      <p:ext uri="{BB962C8B-B14F-4D97-AF65-F5344CB8AC3E}">
        <p14:creationId xmlns:p14="http://schemas.microsoft.com/office/powerpoint/2010/main" val="36447552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6"/>
        <p:cNvGrpSpPr/>
        <p:nvPr/>
      </p:nvGrpSpPr>
      <p:grpSpPr>
        <a:xfrm>
          <a:off x="0" y="0"/>
          <a:ext cx="0" cy="0"/>
          <a:chOff x="0" y="0"/>
          <a:chExt cx="0" cy="0"/>
        </a:xfrm>
      </p:grpSpPr>
      <p:sp>
        <p:nvSpPr>
          <p:cNvPr id="2" name="Google Shape;49;p8">
            <a:extLst>
              <a:ext uri="{FF2B5EF4-FFF2-40B4-BE49-F238E27FC236}">
                <a16:creationId xmlns:a16="http://schemas.microsoft.com/office/drawing/2014/main" id="{D2147070-D1AC-39ED-A487-40A1CA60FB8E}"/>
              </a:ext>
            </a:extLst>
          </p:cNvPr>
          <p:cNvSpPr>
            <a:spLocks noChangeArrowheads="1"/>
          </p:cNvSpPr>
          <p:nvPr/>
        </p:nvSpPr>
        <p:spPr bwMode="auto">
          <a:xfrm>
            <a:off x="0" y="6505575"/>
            <a:ext cx="12192000" cy="352425"/>
          </a:xfrm>
          <a:prstGeom prst="rect">
            <a:avLst/>
          </a:prstGeom>
          <a:solidFill>
            <a:schemeClr val="bg1"/>
          </a:solidFill>
          <a:ln>
            <a:noFill/>
          </a:ln>
        </p:spPr>
        <p:txBody>
          <a:bodyPr lIns="91425" tIns="45700" rIns="91425" bIns="457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51;p8" descr="A picture containing drawing&#10;&#10;Description automatically generated">
            <a:extLst>
              <a:ext uri="{FF2B5EF4-FFF2-40B4-BE49-F238E27FC236}">
                <a16:creationId xmlns:a16="http://schemas.microsoft.com/office/drawing/2014/main" id="{C4325396-D374-6732-AB9A-C06FEB828E1C}"/>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5" y="517525"/>
            <a:ext cx="12573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Google Shape;47;p8"/>
          <p:cNvSpPr txBox="1">
            <a:spLocks noGrp="1"/>
          </p:cNvSpPr>
          <p:nvPr>
            <p:ph type="ctrTitle"/>
          </p:nvPr>
        </p:nvSpPr>
        <p:spPr>
          <a:xfrm>
            <a:off x="346129" y="1122364"/>
            <a:ext cx="5635572" cy="2306637"/>
          </a:xfrm>
          <a:prstGeom prst="rect">
            <a:avLst/>
          </a:prstGeom>
          <a:noFill/>
          <a:ln>
            <a:noFill/>
          </a:ln>
        </p:spPr>
        <p:txBody>
          <a:bodyPr spcFirstLastPara="1">
            <a:noAutofit/>
          </a:bodyPr>
          <a:lstStyle>
            <a:lvl1pPr lvl="0" algn="l">
              <a:lnSpc>
                <a:spcPct val="90000"/>
              </a:lnSpc>
              <a:spcBef>
                <a:spcPts val="0"/>
              </a:spcBef>
              <a:spcAft>
                <a:spcPts val="0"/>
              </a:spcAft>
              <a:buClr>
                <a:schemeClr val="dk1"/>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
          <p:cNvSpPr txBox="1">
            <a:spLocks noGrp="1"/>
          </p:cNvSpPr>
          <p:nvPr>
            <p:ph type="subTitle" idx="1"/>
          </p:nvPr>
        </p:nvSpPr>
        <p:spPr>
          <a:xfrm>
            <a:off x="346129" y="3429000"/>
            <a:ext cx="5635572" cy="1828800"/>
          </a:xfrm>
          <a:prstGeom prst="rect">
            <a:avLst/>
          </a:prstGeom>
          <a:noFill/>
          <a:ln>
            <a:noFill/>
          </a:ln>
        </p:spPr>
        <p:txBody>
          <a:bodyPr spcFirstLastPara="1">
            <a:noAutofit/>
          </a:bodyPr>
          <a:lstStyle>
            <a:lvl1pPr lvl="0" algn="l">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0" name="Google Shape;50;p8"/>
          <p:cNvSpPr>
            <a:spLocks noGrp="1"/>
          </p:cNvSpPr>
          <p:nvPr>
            <p:ph type="pic" idx="2"/>
          </p:nvPr>
        </p:nvSpPr>
        <p:spPr>
          <a:xfrm>
            <a:off x="6096000" y="0"/>
            <a:ext cx="6096000" cy="6858000"/>
          </a:xfrm>
          <a:prstGeom prst="rect">
            <a:avLst/>
          </a:prstGeom>
          <a:solidFill>
            <a:schemeClr val="lt2"/>
          </a:solidFill>
          <a:ln>
            <a:noFill/>
          </a:ln>
        </p:spPr>
        <p:txBody>
          <a:bodyPr spcFirstLastPara="1" anchor="ctr">
            <a:no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endParaRPr noProof="0">
              <a:sym typeface="Arial"/>
            </a:endParaRPr>
          </a:p>
        </p:txBody>
      </p:sp>
    </p:spTree>
    <p:extLst>
      <p:ext uri="{BB962C8B-B14F-4D97-AF65-F5344CB8AC3E}">
        <p14:creationId xmlns:p14="http://schemas.microsoft.com/office/powerpoint/2010/main" val="3001056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721743" y="364951"/>
            <a:ext cx="10748514" cy="1143000"/>
          </a:xfrm>
          <a:prstGeom prst="rect">
            <a:avLst/>
          </a:prstGeom>
          <a:noFill/>
          <a:ln>
            <a:noFill/>
          </a:ln>
        </p:spPr>
        <p:txBody>
          <a:bodyPr spcFirstLastPara="1">
            <a:noAutofit/>
          </a:bodyPr>
          <a:lstStyle>
            <a:lvl1pPr lvl="0" algn="l">
              <a:lnSpc>
                <a:spcPct val="90000"/>
              </a:lnSpc>
              <a:spcBef>
                <a:spcPts val="0"/>
              </a:spcBef>
              <a:spcAft>
                <a:spcPts val="0"/>
              </a:spcAft>
              <a:buClr>
                <a:schemeClr val="dk1"/>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721743" y="1600201"/>
            <a:ext cx="10748513" cy="4525963"/>
          </a:xfrm>
          <a:prstGeom prst="rect">
            <a:avLst/>
          </a:prstGeom>
          <a:noFill/>
          <a:ln>
            <a:noFill/>
          </a:ln>
        </p:spPr>
        <p:txBody>
          <a:bodyPr spcFirstLastPara="1">
            <a:noAutofit/>
          </a:bodyPr>
          <a:lstStyle>
            <a:lvl1pPr marL="457200" lvl="0" indent="-228600" algn="l">
              <a:lnSpc>
                <a:spcPct val="9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14;p1">
            <a:extLst>
              <a:ext uri="{FF2B5EF4-FFF2-40B4-BE49-F238E27FC236}">
                <a16:creationId xmlns:a16="http://schemas.microsoft.com/office/drawing/2014/main" id="{D9D37A61-D2C9-BE94-6D3E-B74D9D9E7F39}"/>
              </a:ext>
            </a:extLst>
          </p:cNvPr>
          <p:cNvSpPr txBox="1">
            <a:spLocks noGrp="1"/>
          </p:cNvSpPr>
          <p:nvPr>
            <p:ph type="dt" idx="11"/>
          </p:nvPr>
        </p:nvSpPr>
        <p:spPr>
          <a:ln/>
        </p:spPr>
        <p:txBody>
          <a:bodyPr/>
          <a:lstStyle>
            <a:lvl1pPr>
              <a:defRPr/>
            </a:lvl1pPr>
          </a:lstStyle>
          <a:p>
            <a:pPr>
              <a:defRPr/>
            </a:pPr>
            <a:endParaRPr/>
          </a:p>
        </p:txBody>
      </p:sp>
    </p:spTree>
    <p:extLst>
      <p:ext uri="{BB962C8B-B14F-4D97-AF65-F5344CB8AC3E}">
        <p14:creationId xmlns:p14="http://schemas.microsoft.com/office/powerpoint/2010/main" val="7459127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wo Content" type="twoObj">
  <p:cSld name="1_Two Content">
    <p:spTree>
      <p:nvGrpSpPr>
        <p:cNvPr id="1" name="Shape 58"/>
        <p:cNvGrpSpPr/>
        <p:nvPr/>
      </p:nvGrpSpPr>
      <p:grpSpPr>
        <a:xfrm>
          <a:off x="0" y="0"/>
          <a:ext cx="0" cy="0"/>
          <a:chOff x="0" y="0"/>
          <a:chExt cx="0" cy="0"/>
        </a:xfrm>
      </p:grpSpPr>
      <p:sp>
        <p:nvSpPr>
          <p:cNvPr id="2" name="Google Shape;63;p11">
            <a:extLst>
              <a:ext uri="{FF2B5EF4-FFF2-40B4-BE49-F238E27FC236}">
                <a16:creationId xmlns:a16="http://schemas.microsoft.com/office/drawing/2014/main" id="{BAC4F48C-89DF-7115-D8B1-43A9D899EA61}"/>
              </a:ext>
            </a:extLst>
          </p:cNvPr>
          <p:cNvSpPr>
            <a:spLocks noChangeArrowheads="1"/>
          </p:cNvSpPr>
          <p:nvPr/>
        </p:nvSpPr>
        <p:spPr bwMode="auto">
          <a:xfrm>
            <a:off x="0" y="1120775"/>
            <a:ext cx="6270625" cy="117475"/>
          </a:xfrm>
          <a:prstGeom prst="rect">
            <a:avLst/>
          </a:prstGeom>
          <a:blipFill dpi="0" rotWithShape="1">
            <a:blip r:embed="rId2"/>
            <a:srcRect/>
            <a:stretch>
              <a:fillRect/>
            </a:stretch>
          </a:blipFill>
          <a:ln>
            <a:noFill/>
          </a:ln>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59" name="Google Shape;59;p11"/>
          <p:cNvSpPr txBox="1">
            <a:spLocks noGrp="1"/>
          </p:cNvSpPr>
          <p:nvPr>
            <p:ph type="title"/>
          </p:nvPr>
        </p:nvSpPr>
        <p:spPr>
          <a:xfrm>
            <a:off x="346128" y="365126"/>
            <a:ext cx="11499744" cy="739775"/>
          </a:xfrm>
          <a:prstGeom prst="rect">
            <a:avLst/>
          </a:prstGeom>
          <a:noFill/>
          <a:ln>
            <a:noFill/>
          </a:ln>
        </p:spPr>
        <p:txBody>
          <a:bodyPr spcFirstLastPara="1">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1"/>
          <p:cNvSpPr txBox="1">
            <a:spLocks noGrp="1"/>
          </p:cNvSpPr>
          <p:nvPr>
            <p:ph type="body" idx="1"/>
          </p:nvPr>
        </p:nvSpPr>
        <p:spPr>
          <a:xfrm>
            <a:off x="256479" y="1438509"/>
            <a:ext cx="5763322" cy="4927691"/>
          </a:xfrm>
          <a:prstGeom prst="rect">
            <a:avLst/>
          </a:prstGeom>
          <a:noFill/>
          <a:ln>
            <a:noFill/>
          </a:ln>
        </p:spPr>
        <p:txBody>
          <a:bodyPr spcFirstLastPara="1">
            <a:no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1"/>
          <p:cNvSpPr txBox="1">
            <a:spLocks noGrp="1"/>
          </p:cNvSpPr>
          <p:nvPr>
            <p:ph type="body" idx="2"/>
          </p:nvPr>
        </p:nvSpPr>
        <p:spPr>
          <a:xfrm>
            <a:off x="6172199" y="1438509"/>
            <a:ext cx="5737303" cy="4927691"/>
          </a:xfrm>
          <a:prstGeom prst="rect">
            <a:avLst/>
          </a:prstGeom>
          <a:noFill/>
          <a:ln>
            <a:noFill/>
          </a:ln>
        </p:spPr>
        <p:txBody>
          <a:bodyPr spcFirstLastPara="1">
            <a:no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Google Shape;62;p11">
            <a:extLst>
              <a:ext uri="{FF2B5EF4-FFF2-40B4-BE49-F238E27FC236}">
                <a16:creationId xmlns:a16="http://schemas.microsoft.com/office/drawing/2014/main" id="{7D6DAFC8-48A3-D56A-DB55-ADA68455BE01}"/>
              </a:ext>
            </a:extLst>
          </p:cNvPr>
          <p:cNvSpPr txBox="1">
            <a:spLocks noGrp="1"/>
          </p:cNvSpPr>
          <p:nvPr>
            <p:ph type="dt" idx="10"/>
          </p:nvPr>
        </p:nvSpPr>
        <p:spPr/>
        <p:txBody>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Tree>
    <p:extLst>
      <p:ext uri="{BB962C8B-B14F-4D97-AF65-F5344CB8AC3E}">
        <p14:creationId xmlns:p14="http://schemas.microsoft.com/office/powerpoint/2010/main" val="36134250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346128" y="352426"/>
            <a:ext cx="11502972" cy="752474"/>
          </a:xfrm>
        </p:spPr>
        <p:txBody>
          <a:bodyPr/>
          <a:lstStyle/>
          <a:p>
            <a:r>
              <a:rPr lang="en-US"/>
              <a:t>Click to edit Master title style</a:t>
            </a:r>
          </a:p>
        </p:txBody>
      </p:sp>
      <p:sp>
        <p:nvSpPr>
          <p:cNvPr id="2" name="Date Placeholder 2">
            <a:extLst>
              <a:ext uri="{FF2B5EF4-FFF2-40B4-BE49-F238E27FC236}">
                <a16:creationId xmlns:a16="http://schemas.microsoft.com/office/drawing/2014/main" id="{0E59423C-136F-52B3-D4BF-A81B50EE3084}"/>
              </a:ext>
            </a:extLst>
          </p:cNvPr>
          <p:cNvSpPr>
            <a:spLocks noGrp="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38130173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15" descr="A picture containing graphical user interface&#10;&#10;Description automatically generated">
            <a:extLst>
              <a:ext uri="{FF2B5EF4-FFF2-40B4-BE49-F238E27FC236}">
                <a16:creationId xmlns:a16="http://schemas.microsoft.com/office/drawing/2014/main" id="{73EB060F-BFA1-8D42-DDBC-D5A139BC67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075" y="349250"/>
            <a:ext cx="267493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46128" y="1122363"/>
            <a:ext cx="11502972" cy="2306637"/>
          </a:xfrm>
        </p:spPr>
        <p:txBody>
          <a:bodyPr>
            <a:normAutofit/>
          </a:bodyPr>
          <a:lstStyle>
            <a:lvl1pPr algn="l">
              <a:defRPr sz="4000"/>
            </a:lvl1pPr>
          </a:lstStyle>
          <a:p>
            <a:r>
              <a:rPr lang="en-US" dirty="0"/>
              <a:t>Click to edit Master title style</a:t>
            </a:r>
          </a:p>
        </p:txBody>
      </p:sp>
      <p:sp>
        <p:nvSpPr>
          <p:cNvPr id="3" name="Subtitle 2"/>
          <p:cNvSpPr>
            <a:spLocks noGrp="1"/>
          </p:cNvSpPr>
          <p:nvPr>
            <p:ph type="subTitle" idx="1"/>
          </p:nvPr>
        </p:nvSpPr>
        <p:spPr>
          <a:xfrm>
            <a:off x="346128" y="3429000"/>
            <a:ext cx="11502972" cy="18288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Date Placeholder 3">
            <a:extLst>
              <a:ext uri="{FF2B5EF4-FFF2-40B4-BE49-F238E27FC236}">
                <a16:creationId xmlns:a16="http://schemas.microsoft.com/office/drawing/2014/main" id="{9753A1B5-C90C-0B54-E263-21B17FFFD1A7}"/>
              </a:ext>
            </a:extLst>
          </p:cNvPr>
          <p:cNvSpPr>
            <a:spLocks noGrp="1"/>
          </p:cNvSpPr>
          <p:nvPr>
            <p:ph type="dt" sz="half" idx="10"/>
          </p:nvPr>
        </p:nvSpPr>
        <p:spPr>
          <a:xfrm>
            <a:off x="346075" y="6140450"/>
            <a:ext cx="2743200" cy="365125"/>
          </a:xfrm>
        </p:spPr>
        <p:txBody>
          <a:bodyPr/>
          <a:lstStyle>
            <a:lvl1pPr>
              <a:defRPr>
                <a:solidFill>
                  <a:schemeClr val="tx1"/>
                </a:solidFill>
              </a:defRPr>
            </a:lvl1pPr>
          </a:lstStyle>
          <a:p>
            <a:pPr>
              <a:defRPr/>
            </a:pPr>
            <a:fld id="{9AB9A339-197E-4DAB-86C5-E3DCE662A2C7}" type="datetimeFigureOut">
              <a:rPr lang="en-US"/>
              <a:pPr>
                <a:defRPr/>
              </a:pPr>
              <a:t>2/19/2023</a:t>
            </a:fld>
            <a:endParaRPr lang="en-US" dirty="0"/>
          </a:p>
        </p:txBody>
      </p:sp>
    </p:spTree>
    <p:extLst>
      <p:ext uri="{BB962C8B-B14F-4D97-AF65-F5344CB8AC3E}">
        <p14:creationId xmlns:p14="http://schemas.microsoft.com/office/powerpoint/2010/main" val="16599760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A picture containing graphical user interface&#10;&#10;Description automatically generated">
            <a:extLst>
              <a:ext uri="{FF2B5EF4-FFF2-40B4-BE49-F238E27FC236}">
                <a16:creationId xmlns:a16="http://schemas.microsoft.com/office/drawing/2014/main" id="{94A945B6-5168-3692-9FEE-9750DEDD89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075" y="349250"/>
            <a:ext cx="267493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46128" y="1122363"/>
            <a:ext cx="11502972" cy="2306637"/>
          </a:xfrm>
        </p:spPr>
        <p:txBody>
          <a:bodyPr>
            <a:normAutofit/>
          </a:bodyPr>
          <a:lstStyle>
            <a:lvl1pPr algn="l">
              <a:defRPr sz="4000"/>
            </a:lvl1pPr>
          </a:lstStyle>
          <a:p>
            <a:r>
              <a:rPr lang="en-US" dirty="0"/>
              <a:t>Click to edit Master title style</a:t>
            </a:r>
          </a:p>
        </p:txBody>
      </p:sp>
      <p:sp>
        <p:nvSpPr>
          <p:cNvPr id="3" name="Subtitle 2"/>
          <p:cNvSpPr>
            <a:spLocks noGrp="1"/>
          </p:cNvSpPr>
          <p:nvPr>
            <p:ph type="subTitle" idx="1"/>
          </p:nvPr>
        </p:nvSpPr>
        <p:spPr>
          <a:xfrm>
            <a:off x="346128" y="3429000"/>
            <a:ext cx="11502972" cy="18288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Date Placeholder 3">
            <a:extLst>
              <a:ext uri="{FF2B5EF4-FFF2-40B4-BE49-F238E27FC236}">
                <a16:creationId xmlns:a16="http://schemas.microsoft.com/office/drawing/2014/main" id="{E3932623-9F6B-CBBF-92FE-9BECA5FFD9C5}"/>
              </a:ext>
            </a:extLst>
          </p:cNvPr>
          <p:cNvSpPr>
            <a:spLocks noGrp="1"/>
          </p:cNvSpPr>
          <p:nvPr>
            <p:ph type="dt" sz="half" idx="10"/>
          </p:nvPr>
        </p:nvSpPr>
        <p:spPr/>
        <p:txBody>
          <a:bodyPr/>
          <a:lstStyle>
            <a:lvl1pPr>
              <a:defRPr>
                <a:solidFill>
                  <a:schemeClr val="tx1"/>
                </a:solidFill>
              </a:defRPr>
            </a:lvl1pPr>
          </a:lstStyle>
          <a:p>
            <a:pPr>
              <a:defRPr/>
            </a:pPr>
            <a:fld id="{F74E6492-45A7-46E6-83F3-A82F2B6DB11A}" type="datetimeFigureOut">
              <a:rPr lang="en-US"/>
              <a:pPr>
                <a:defRPr/>
              </a:pPr>
              <a:t>2/19/2023</a:t>
            </a:fld>
            <a:endParaRPr lang="en-US" dirty="0"/>
          </a:p>
        </p:txBody>
      </p:sp>
    </p:spTree>
    <p:extLst>
      <p:ext uri="{BB962C8B-B14F-4D97-AF65-F5344CB8AC3E}">
        <p14:creationId xmlns:p14="http://schemas.microsoft.com/office/powerpoint/2010/main" val="4236643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84255D-3FD0-10A3-30D9-9609C1045664}"/>
              </a:ext>
            </a:extLst>
          </p:cNvPr>
          <p:cNvSpPr/>
          <p:nvPr userDrawn="1"/>
        </p:nvSpPr>
        <p:spPr>
          <a:xfrm>
            <a:off x="0" y="6708775"/>
            <a:ext cx="12192000" cy="149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9" descr="A picture containing graphical user interface&#10;&#10;Description automatically generated">
            <a:extLst>
              <a:ext uri="{FF2B5EF4-FFF2-40B4-BE49-F238E27FC236}">
                <a16:creationId xmlns:a16="http://schemas.microsoft.com/office/drawing/2014/main" id="{67EA2C00-4C75-3260-EE9D-A3AEF6E6A2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075" y="349250"/>
            <a:ext cx="267493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46128" y="1122363"/>
            <a:ext cx="5635572" cy="2306637"/>
          </a:xfrm>
        </p:spPr>
        <p:txBody>
          <a:bodyPr>
            <a:normAutofit/>
          </a:bodyPr>
          <a:lstStyle>
            <a:lvl1pPr algn="l">
              <a:defRPr sz="2800"/>
            </a:lvl1pPr>
          </a:lstStyle>
          <a:p>
            <a:r>
              <a:rPr lang="en-US" dirty="0"/>
              <a:t>Click to edit Master title style</a:t>
            </a:r>
          </a:p>
        </p:txBody>
      </p:sp>
      <p:sp>
        <p:nvSpPr>
          <p:cNvPr id="3" name="Subtitle 2"/>
          <p:cNvSpPr>
            <a:spLocks noGrp="1"/>
          </p:cNvSpPr>
          <p:nvPr>
            <p:ph type="subTitle" idx="1"/>
          </p:nvPr>
        </p:nvSpPr>
        <p:spPr>
          <a:xfrm>
            <a:off x="346128" y="3429000"/>
            <a:ext cx="5635572" cy="1828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5"/>
          <p:cNvSpPr>
            <a:spLocks noGrp="1"/>
          </p:cNvSpPr>
          <p:nvPr>
            <p:ph type="pic" sz="quarter" idx="11"/>
          </p:nvPr>
        </p:nvSpPr>
        <p:spPr>
          <a:xfrm>
            <a:off x="6096000" y="0"/>
            <a:ext cx="6096000" cy="6858000"/>
          </a:xfrm>
          <a:solidFill>
            <a:schemeClr val="bg2"/>
          </a:solidFill>
        </p:spPr>
        <p:txBody>
          <a:bodyPr rtlCol="0" anchor="ctr">
            <a:normAutofit/>
          </a:bodyPr>
          <a:lstStyle>
            <a:lvl1pPr marL="0" indent="0" algn="ctr">
              <a:buNone/>
              <a:defRPr/>
            </a:lvl1pPr>
          </a:lstStyle>
          <a:p>
            <a:pPr lvl="0"/>
            <a:endParaRPr lang="en-US" noProof="0" dirty="0"/>
          </a:p>
        </p:txBody>
      </p:sp>
      <p:sp>
        <p:nvSpPr>
          <p:cNvPr id="7" name="Date Placeholder 3">
            <a:extLst>
              <a:ext uri="{FF2B5EF4-FFF2-40B4-BE49-F238E27FC236}">
                <a16:creationId xmlns:a16="http://schemas.microsoft.com/office/drawing/2014/main" id="{A57AA8B0-292F-BA34-B486-DA0D0FD0E124}"/>
              </a:ext>
            </a:extLst>
          </p:cNvPr>
          <p:cNvSpPr>
            <a:spLocks noGrp="1"/>
          </p:cNvSpPr>
          <p:nvPr>
            <p:ph type="dt" sz="half" idx="12"/>
          </p:nvPr>
        </p:nvSpPr>
        <p:spPr/>
        <p:txBody>
          <a:bodyPr/>
          <a:lstStyle>
            <a:lvl1pPr>
              <a:defRPr>
                <a:solidFill>
                  <a:schemeClr val="tx1"/>
                </a:solidFill>
              </a:defRPr>
            </a:lvl1pPr>
          </a:lstStyle>
          <a:p>
            <a:pPr>
              <a:defRPr/>
            </a:pPr>
            <a:fld id="{509ADAD4-C932-4280-B595-5A2D8444D986}" type="datetimeFigureOut">
              <a:rPr lang="en-US"/>
              <a:pPr>
                <a:defRPr/>
              </a:pPr>
              <a:t>2/19/2023</a:t>
            </a:fld>
            <a:endParaRPr lang="en-US" dirty="0"/>
          </a:p>
        </p:txBody>
      </p:sp>
    </p:spTree>
    <p:extLst>
      <p:ext uri="{BB962C8B-B14F-4D97-AF65-F5344CB8AC3E}">
        <p14:creationId xmlns:p14="http://schemas.microsoft.com/office/powerpoint/2010/main" val="2234870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F023DC-E800-4CF2-9DC3-49FDD6775031}"/>
              </a:ext>
            </a:extLst>
          </p:cNvPr>
          <p:cNvSpPr>
            <a:spLocks noGrp="1"/>
          </p:cNvSpPr>
          <p:nvPr>
            <p:ph type="dt" sz="half" idx="10"/>
          </p:nvPr>
        </p:nvSpPr>
        <p:spPr/>
        <p:txBody>
          <a:bodyPr/>
          <a:lstStyle/>
          <a:p>
            <a:fld id="{C8AF86F0-BDEE-4CB5-84A4-B96733856F2D}" type="datetimeFigureOut">
              <a:rPr lang="en-US" smtClean="0"/>
              <a:t>2/19/2023</a:t>
            </a:fld>
            <a:endParaRPr lang="en-US"/>
          </a:p>
        </p:txBody>
      </p:sp>
      <p:sp>
        <p:nvSpPr>
          <p:cNvPr id="3" name="Footer Placeholder 2">
            <a:extLst>
              <a:ext uri="{FF2B5EF4-FFF2-40B4-BE49-F238E27FC236}">
                <a16:creationId xmlns:a16="http://schemas.microsoft.com/office/drawing/2014/main" id="{522A3391-72BB-46DD-96D7-1D83C7369B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469B5C-0A25-480E-AE78-C619286DE7E0}"/>
              </a:ext>
            </a:extLst>
          </p:cNvPr>
          <p:cNvSpPr>
            <a:spLocks noGrp="1"/>
          </p:cNvSpPr>
          <p:nvPr>
            <p:ph type="sldNum" sz="quarter" idx="12"/>
          </p:nvPr>
        </p:nvSpPr>
        <p:spPr/>
        <p:txBody>
          <a:bodyPr/>
          <a:lstStyle/>
          <a:p>
            <a:fld id="{62B10AE1-A14C-465E-AFD6-D80BF110E8D4}" type="slidenum">
              <a:rPr lang="en-US" smtClean="0"/>
              <a:t>‹#›</a:t>
            </a:fld>
            <a:endParaRPr lang="en-US"/>
          </a:p>
        </p:txBody>
      </p:sp>
    </p:spTree>
    <p:extLst>
      <p:ext uri="{BB962C8B-B14F-4D97-AF65-F5344CB8AC3E}">
        <p14:creationId xmlns:p14="http://schemas.microsoft.com/office/powerpoint/2010/main" val="29746949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8" descr="A picture containing graphical user interface&#10;&#10;Description automatically generated">
            <a:extLst>
              <a:ext uri="{FF2B5EF4-FFF2-40B4-BE49-F238E27FC236}">
                <a16:creationId xmlns:a16="http://schemas.microsoft.com/office/drawing/2014/main" id="{4C4704CF-C20E-589A-FE2E-16C2948EC5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18075" y="349250"/>
            <a:ext cx="267493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46128" y="1122363"/>
            <a:ext cx="11502972" cy="2306637"/>
          </a:xfrm>
        </p:spPr>
        <p:txBody>
          <a:bodyP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346128" y="3429000"/>
            <a:ext cx="11502972" cy="18288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Date Placeholder 3">
            <a:extLst>
              <a:ext uri="{FF2B5EF4-FFF2-40B4-BE49-F238E27FC236}">
                <a16:creationId xmlns:a16="http://schemas.microsoft.com/office/drawing/2014/main" id="{958B4520-8A87-AFE2-027C-23F3C7E0ACB3}"/>
              </a:ext>
            </a:extLst>
          </p:cNvPr>
          <p:cNvSpPr>
            <a:spLocks noGrp="1"/>
          </p:cNvSpPr>
          <p:nvPr>
            <p:ph type="dt" sz="half" idx="10"/>
          </p:nvPr>
        </p:nvSpPr>
        <p:spPr>
          <a:xfrm>
            <a:off x="4724400" y="6140450"/>
            <a:ext cx="2743200" cy="365125"/>
          </a:xfrm>
        </p:spPr>
        <p:txBody>
          <a:bodyPr/>
          <a:lstStyle>
            <a:lvl1pPr algn="ctr">
              <a:defRPr>
                <a:solidFill>
                  <a:schemeClr val="tx1"/>
                </a:solidFill>
              </a:defRPr>
            </a:lvl1pPr>
          </a:lstStyle>
          <a:p>
            <a:pPr>
              <a:defRPr/>
            </a:pPr>
            <a:fld id="{E28073A3-4650-46A9-8DCB-D19A3F1C50AC}" type="datetimeFigureOut">
              <a:rPr lang="en-US"/>
              <a:pPr>
                <a:defRPr/>
              </a:pPr>
              <a:t>2/19/2023</a:t>
            </a:fld>
            <a:endParaRPr lang="en-US" dirty="0"/>
          </a:p>
        </p:txBody>
      </p:sp>
    </p:spTree>
    <p:extLst>
      <p:ext uri="{BB962C8B-B14F-4D97-AF65-F5344CB8AC3E}">
        <p14:creationId xmlns:p14="http://schemas.microsoft.com/office/powerpoint/2010/main" val="33304542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128" y="352426"/>
            <a:ext cx="11502972" cy="752474"/>
          </a:xfrm>
        </p:spPr>
        <p:txBody>
          <a:bodyPr/>
          <a:lstStyle/>
          <a:p>
            <a:r>
              <a:rPr lang="en-US" dirty="0"/>
              <a:t>Click to edit Master title style</a:t>
            </a:r>
          </a:p>
        </p:txBody>
      </p:sp>
      <p:sp>
        <p:nvSpPr>
          <p:cNvPr id="3" name="Content Placeholder 2"/>
          <p:cNvSpPr>
            <a:spLocks noGrp="1"/>
          </p:cNvSpPr>
          <p:nvPr>
            <p:ph idx="1"/>
          </p:nvPr>
        </p:nvSpPr>
        <p:spPr>
          <a:xfrm>
            <a:off x="346128" y="2070100"/>
            <a:ext cx="11502972" cy="3644900"/>
          </a:xfrm>
        </p:spPr>
        <p:txBody>
          <a:bodyPr/>
          <a:lstStyle>
            <a:lvl1pPr marL="0" indent="0">
              <a:buNone/>
              <a:defRPr/>
            </a:lvl1pPr>
            <a:lvl2pPr marL="173038" indent="-161925">
              <a:tabLst/>
              <a:defRPr/>
            </a:lvl2pPr>
            <a:lvl3pPr marL="403225" indent="-173038">
              <a:tabLst/>
              <a:defRPr/>
            </a:lvl3pPr>
            <a:lvl4pPr marL="633413" indent="-173038">
              <a:tabLst/>
              <a:defRPr/>
            </a:lvl4pPr>
            <a:lvl5pPr marL="865188" indent="-173038">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46128" y="1114426"/>
            <a:ext cx="11503078" cy="752474"/>
          </a:xfrm>
        </p:spPr>
        <p:txBody>
          <a:bodyPr>
            <a:normAutofit/>
          </a:bodyPr>
          <a:lstStyle>
            <a:lvl1pPr marL="0" indent="0">
              <a:buFontTx/>
              <a:buNone/>
              <a:defRPr sz="1800"/>
            </a:lvl1pPr>
          </a:lstStyle>
          <a:p>
            <a:pPr lvl="0"/>
            <a:r>
              <a:rPr lang="en-US" dirty="0"/>
              <a:t>Click to edit Master text style</a:t>
            </a:r>
          </a:p>
        </p:txBody>
      </p:sp>
      <p:sp>
        <p:nvSpPr>
          <p:cNvPr id="4" name="Date Placeholder 3">
            <a:extLst>
              <a:ext uri="{FF2B5EF4-FFF2-40B4-BE49-F238E27FC236}">
                <a16:creationId xmlns:a16="http://schemas.microsoft.com/office/drawing/2014/main" id="{B01E7306-C789-8450-0061-9833D6923C6F}"/>
              </a:ext>
            </a:extLst>
          </p:cNvPr>
          <p:cNvSpPr>
            <a:spLocks noGrp="1"/>
          </p:cNvSpPr>
          <p:nvPr>
            <p:ph type="dt" sz="half" idx="14"/>
          </p:nvPr>
        </p:nvSpPr>
        <p:spPr/>
        <p:txBody>
          <a:bodyPr/>
          <a:lstStyle>
            <a:lvl1pPr>
              <a:defRPr/>
            </a:lvl1pPr>
          </a:lstStyle>
          <a:p>
            <a:pPr>
              <a:defRPr/>
            </a:pPr>
            <a:fld id="{2B224BE7-01CE-48EE-964A-2A2AC87782AD}" type="datetimeFigureOut">
              <a:rPr lang="en-US"/>
              <a:pPr>
                <a:defRPr/>
              </a:pPr>
              <a:t>2/19/2023</a:t>
            </a:fld>
            <a:endParaRPr lang="en-US" dirty="0"/>
          </a:p>
        </p:txBody>
      </p:sp>
    </p:spTree>
    <p:extLst>
      <p:ext uri="{BB962C8B-B14F-4D97-AF65-F5344CB8AC3E}">
        <p14:creationId xmlns:p14="http://schemas.microsoft.com/office/powerpoint/2010/main" val="3447690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descr="A picture containing graphical user interface&#10;&#10;Description automatically generated">
            <a:extLst>
              <a:ext uri="{FF2B5EF4-FFF2-40B4-BE49-F238E27FC236}">
                <a16:creationId xmlns:a16="http://schemas.microsoft.com/office/drawing/2014/main" id="{1F336586-37D8-A51B-2CB8-F206D45750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075" y="349250"/>
            <a:ext cx="267493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 y="1709738"/>
            <a:ext cx="11487150" cy="1719262"/>
          </a:xfrm>
        </p:spPr>
        <p:txBody>
          <a:bodyPr>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346128" y="3429001"/>
            <a:ext cx="11502972" cy="171926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Date Placeholder 3">
            <a:extLst>
              <a:ext uri="{FF2B5EF4-FFF2-40B4-BE49-F238E27FC236}">
                <a16:creationId xmlns:a16="http://schemas.microsoft.com/office/drawing/2014/main" id="{B0959655-422C-4575-586B-99AF51922DE2}"/>
              </a:ext>
            </a:extLst>
          </p:cNvPr>
          <p:cNvSpPr>
            <a:spLocks noGrp="1"/>
          </p:cNvSpPr>
          <p:nvPr>
            <p:ph type="dt" sz="half" idx="10"/>
          </p:nvPr>
        </p:nvSpPr>
        <p:spPr/>
        <p:txBody>
          <a:bodyPr/>
          <a:lstStyle>
            <a:lvl1pPr>
              <a:defRPr>
                <a:solidFill>
                  <a:schemeClr val="tx1"/>
                </a:solidFill>
              </a:defRPr>
            </a:lvl1pPr>
          </a:lstStyle>
          <a:p>
            <a:pPr>
              <a:defRPr/>
            </a:pPr>
            <a:fld id="{D5DF7D89-E8E0-4EDB-8AED-D4E58CE5D0F0}" type="datetimeFigureOut">
              <a:rPr lang="en-US"/>
              <a:pPr>
                <a:defRPr/>
              </a:pPr>
              <a:t>2/19/2023</a:t>
            </a:fld>
            <a:endParaRPr lang="en-US" dirty="0"/>
          </a:p>
        </p:txBody>
      </p:sp>
    </p:spTree>
    <p:extLst>
      <p:ext uri="{BB962C8B-B14F-4D97-AF65-F5344CB8AC3E}">
        <p14:creationId xmlns:p14="http://schemas.microsoft.com/office/powerpoint/2010/main" val="4779667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CC010-35E5-8789-851C-EAEB99868790}"/>
              </a:ext>
            </a:extLst>
          </p:cNvPr>
          <p:cNvSpPr/>
          <p:nvPr userDrawn="1"/>
        </p:nvSpPr>
        <p:spPr>
          <a:xfrm>
            <a:off x="0" y="6708775"/>
            <a:ext cx="12192000" cy="149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Picture Placeholder 13"/>
          <p:cNvSpPr>
            <a:spLocks noGrp="1"/>
          </p:cNvSpPr>
          <p:nvPr>
            <p:ph type="pic" sz="quarter" idx="14"/>
          </p:nvPr>
        </p:nvSpPr>
        <p:spPr>
          <a:xfrm>
            <a:off x="6096000" y="0"/>
            <a:ext cx="6096000" cy="6858000"/>
          </a:xfrm>
          <a:solidFill>
            <a:schemeClr val="bg2"/>
          </a:solidFill>
        </p:spPr>
        <p:txBody>
          <a:bodyPr rtlCol="0" anchor="ctr">
            <a:normAutofit/>
          </a:bodyPr>
          <a:lstStyle>
            <a:lvl1pPr marL="0" indent="0" algn="ctr">
              <a:buFontTx/>
              <a:buNone/>
              <a:defRPr/>
            </a:lvl1pPr>
          </a:lstStyle>
          <a:p>
            <a:pPr lvl="0"/>
            <a:endParaRPr lang="en-US" noProof="0" dirty="0"/>
          </a:p>
        </p:txBody>
      </p:sp>
      <p:sp>
        <p:nvSpPr>
          <p:cNvPr id="10" name="Content Placeholder 2"/>
          <p:cNvSpPr>
            <a:spLocks noGrp="1"/>
          </p:cNvSpPr>
          <p:nvPr>
            <p:ph idx="1"/>
          </p:nvPr>
        </p:nvSpPr>
        <p:spPr>
          <a:xfrm>
            <a:off x="34612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p:cNvSpPr>
            <a:spLocks noGrp="1"/>
          </p:cNvSpPr>
          <p:nvPr>
            <p:ph type="body" sz="quarter" idx="13"/>
          </p:nvPr>
        </p:nvSpPr>
        <p:spPr>
          <a:xfrm>
            <a:off x="346128" y="1114426"/>
            <a:ext cx="5635624" cy="752474"/>
          </a:xfrm>
        </p:spPr>
        <p:txBody>
          <a:bodyPr>
            <a:normAutofit/>
          </a:bodyPr>
          <a:lstStyle>
            <a:lvl1pPr marL="0" indent="0">
              <a:buFontTx/>
              <a:buNone/>
              <a:defRPr sz="1800"/>
            </a:lvl1pPr>
          </a:lstStyle>
          <a:p>
            <a:pPr lvl="0"/>
            <a:r>
              <a:rPr lang="en-US" dirty="0"/>
              <a:t>Click to edit Master text style</a:t>
            </a:r>
          </a:p>
        </p:txBody>
      </p:sp>
      <p:sp>
        <p:nvSpPr>
          <p:cNvPr id="12" name="Title 1"/>
          <p:cNvSpPr>
            <a:spLocks noGrp="1"/>
          </p:cNvSpPr>
          <p:nvPr>
            <p:ph type="title"/>
          </p:nvPr>
        </p:nvSpPr>
        <p:spPr>
          <a:xfrm>
            <a:off x="346128" y="352426"/>
            <a:ext cx="5635572" cy="752474"/>
          </a:xfrm>
        </p:spPr>
        <p:txBody>
          <a:bodyPr/>
          <a:lstStyle/>
          <a:p>
            <a:r>
              <a:rPr lang="en-US" dirty="0"/>
              <a:t>Click to edit Master title style</a:t>
            </a:r>
          </a:p>
        </p:txBody>
      </p:sp>
      <p:sp>
        <p:nvSpPr>
          <p:cNvPr id="3" name="Date Placeholder 4">
            <a:extLst>
              <a:ext uri="{FF2B5EF4-FFF2-40B4-BE49-F238E27FC236}">
                <a16:creationId xmlns:a16="http://schemas.microsoft.com/office/drawing/2014/main" id="{9900BE8C-3C1A-955D-82E4-74E33F308568}"/>
              </a:ext>
            </a:extLst>
          </p:cNvPr>
          <p:cNvSpPr>
            <a:spLocks noGrp="1"/>
          </p:cNvSpPr>
          <p:nvPr>
            <p:ph type="dt" sz="half" idx="15"/>
          </p:nvPr>
        </p:nvSpPr>
        <p:spPr/>
        <p:txBody>
          <a:bodyPr/>
          <a:lstStyle>
            <a:lvl1pPr>
              <a:defRPr>
                <a:solidFill>
                  <a:schemeClr val="tx1"/>
                </a:solidFill>
              </a:defRPr>
            </a:lvl1pPr>
          </a:lstStyle>
          <a:p>
            <a:pPr>
              <a:defRPr/>
            </a:pPr>
            <a:fld id="{7E4CC9AC-52BE-435D-B72D-14AFF7BE5F12}" type="datetimeFigureOut">
              <a:rPr lang="en-US"/>
              <a:pPr>
                <a:defRPr/>
              </a:pPr>
              <a:t>2/19/2023</a:t>
            </a:fld>
            <a:endParaRPr lang="en-US" dirty="0"/>
          </a:p>
        </p:txBody>
      </p:sp>
    </p:spTree>
    <p:extLst>
      <p:ext uri="{BB962C8B-B14F-4D97-AF65-F5344CB8AC3E}">
        <p14:creationId xmlns:p14="http://schemas.microsoft.com/office/powerpoint/2010/main" val="24753542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Content Placeholder 2"/>
          <p:cNvSpPr>
            <a:spLocks noGrp="1"/>
          </p:cNvSpPr>
          <p:nvPr>
            <p:ph idx="1"/>
          </p:nvPr>
        </p:nvSpPr>
        <p:spPr>
          <a:xfrm>
            <a:off x="34612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p:cNvSpPr>
            <a:spLocks noGrp="1"/>
          </p:cNvSpPr>
          <p:nvPr>
            <p:ph type="body" sz="quarter" idx="13"/>
          </p:nvPr>
        </p:nvSpPr>
        <p:spPr>
          <a:xfrm>
            <a:off x="346128" y="1114426"/>
            <a:ext cx="5635624" cy="752474"/>
          </a:xfrm>
        </p:spPr>
        <p:txBody>
          <a:bodyPr>
            <a:normAutofit/>
          </a:bodyPr>
          <a:lstStyle>
            <a:lvl1pPr marL="0" indent="0">
              <a:buFontTx/>
              <a:buNone/>
              <a:defRPr sz="1800"/>
            </a:lvl1pPr>
          </a:lstStyle>
          <a:p>
            <a:pPr lvl="0"/>
            <a:r>
              <a:rPr lang="en-US" dirty="0"/>
              <a:t>Click to edit Master text style</a:t>
            </a:r>
          </a:p>
        </p:txBody>
      </p:sp>
      <p:sp>
        <p:nvSpPr>
          <p:cNvPr id="12" name="Content Placeholder 2"/>
          <p:cNvSpPr>
            <a:spLocks noGrp="1"/>
          </p:cNvSpPr>
          <p:nvPr>
            <p:ph idx="14"/>
          </p:nvPr>
        </p:nvSpPr>
        <p:spPr>
          <a:xfrm>
            <a:off x="622606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7"/>
          <p:cNvSpPr>
            <a:spLocks noGrp="1"/>
          </p:cNvSpPr>
          <p:nvPr>
            <p:ph type="body" sz="quarter" idx="15"/>
          </p:nvPr>
        </p:nvSpPr>
        <p:spPr>
          <a:xfrm>
            <a:off x="6226068" y="1114426"/>
            <a:ext cx="5635624" cy="752474"/>
          </a:xfrm>
        </p:spPr>
        <p:txBody>
          <a:bodyPr>
            <a:normAutofit/>
          </a:bodyPr>
          <a:lstStyle>
            <a:lvl1pPr marL="0" indent="0">
              <a:buFontTx/>
              <a:buNone/>
              <a:defRPr sz="1800"/>
            </a:lvl1pPr>
          </a:lstStyle>
          <a:p>
            <a:pPr lvl="0"/>
            <a:r>
              <a:rPr lang="en-US" dirty="0"/>
              <a:t>Click to edit Master text style</a:t>
            </a:r>
          </a:p>
        </p:txBody>
      </p:sp>
      <p:sp>
        <p:nvSpPr>
          <p:cNvPr id="14" name="Title 1"/>
          <p:cNvSpPr>
            <a:spLocks noGrp="1"/>
          </p:cNvSpPr>
          <p:nvPr>
            <p:ph type="title"/>
          </p:nvPr>
        </p:nvSpPr>
        <p:spPr>
          <a:xfrm>
            <a:off x="346128" y="352426"/>
            <a:ext cx="11515512" cy="752474"/>
          </a:xfrm>
        </p:spPr>
        <p:txBody>
          <a:bodyPr/>
          <a:lstStyle/>
          <a:p>
            <a:r>
              <a:rPr lang="en-US" dirty="0"/>
              <a:t>Click to edit Master title style</a:t>
            </a:r>
          </a:p>
        </p:txBody>
      </p:sp>
      <p:sp>
        <p:nvSpPr>
          <p:cNvPr id="2" name="Date Placeholder 3">
            <a:extLst>
              <a:ext uri="{FF2B5EF4-FFF2-40B4-BE49-F238E27FC236}">
                <a16:creationId xmlns:a16="http://schemas.microsoft.com/office/drawing/2014/main" id="{043588F1-1759-D7C4-B81F-B5534507FE40}"/>
              </a:ext>
            </a:extLst>
          </p:cNvPr>
          <p:cNvSpPr>
            <a:spLocks noGrp="1"/>
          </p:cNvSpPr>
          <p:nvPr>
            <p:ph type="dt" sz="half" idx="16"/>
          </p:nvPr>
        </p:nvSpPr>
        <p:spPr/>
        <p:txBody>
          <a:bodyPr/>
          <a:lstStyle>
            <a:lvl1pPr>
              <a:defRPr/>
            </a:lvl1pPr>
          </a:lstStyle>
          <a:p>
            <a:pPr>
              <a:defRPr/>
            </a:pPr>
            <a:fld id="{A9142764-AC49-421E-A1FA-5B484F015BA8}" type="datetimeFigureOut">
              <a:rPr lang="en-US"/>
              <a:pPr>
                <a:defRPr/>
              </a:pPr>
              <a:t>2/19/2023</a:t>
            </a:fld>
            <a:endParaRPr lang="en-US" dirty="0"/>
          </a:p>
        </p:txBody>
      </p:sp>
    </p:spTree>
    <p:extLst>
      <p:ext uri="{BB962C8B-B14F-4D97-AF65-F5344CB8AC3E}">
        <p14:creationId xmlns:p14="http://schemas.microsoft.com/office/powerpoint/2010/main" val="9916657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346128" y="352426"/>
            <a:ext cx="11502972" cy="752474"/>
          </a:xfrm>
        </p:spPr>
        <p:txBody>
          <a:bodyPr/>
          <a:lstStyle/>
          <a:p>
            <a:r>
              <a:rPr lang="en-US" dirty="0"/>
              <a:t>Click to edit Master title style</a:t>
            </a:r>
          </a:p>
        </p:txBody>
      </p:sp>
      <p:sp>
        <p:nvSpPr>
          <p:cNvPr id="2" name="Date Placeholder 3">
            <a:extLst>
              <a:ext uri="{FF2B5EF4-FFF2-40B4-BE49-F238E27FC236}">
                <a16:creationId xmlns:a16="http://schemas.microsoft.com/office/drawing/2014/main" id="{BF35A25C-897C-2410-5D2D-7D1D3F0EE8B1}"/>
              </a:ext>
            </a:extLst>
          </p:cNvPr>
          <p:cNvSpPr>
            <a:spLocks noGrp="1"/>
          </p:cNvSpPr>
          <p:nvPr>
            <p:ph type="dt" sz="half" idx="10"/>
          </p:nvPr>
        </p:nvSpPr>
        <p:spPr/>
        <p:txBody>
          <a:bodyPr/>
          <a:lstStyle>
            <a:lvl1pPr>
              <a:defRPr/>
            </a:lvl1pPr>
          </a:lstStyle>
          <a:p>
            <a:pPr>
              <a:defRPr/>
            </a:pPr>
            <a:fld id="{41BC59ED-C14B-45F3-8A71-7E6C3EE56926}" type="datetimeFigureOut">
              <a:rPr lang="en-US"/>
              <a:pPr>
                <a:defRPr/>
              </a:pPr>
              <a:t>2/19/2023</a:t>
            </a:fld>
            <a:endParaRPr lang="en-US" dirty="0"/>
          </a:p>
        </p:txBody>
      </p:sp>
    </p:spTree>
    <p:extLst>
      <p:ext uri="{BB962C8B-B14F-4D97-AF65-F5344CB8AC3E}">
        <p14:creationId xmlns:p14="http://schemas.microsoft.com/office/powerpoint/2010/main" val="14175685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6D31B24-5863-104B-9544-3EBA639ABD19}"/>
              </a:ext>
            </a:extLst>
          </p:cNvPr>
          <p:cNvSpPr>
            <a:spLocks noGrp="1"/>
          </p:cNvSpPr>
          <p:nvPr>
            <p:ph type="dt" sz="half" idx="10"/>
          </p:nvPr>
        </p:nvSpPr>
        <p:spPr/>
        <p:txBody>
          <a:bodyPr/>
          <a:lstStyle>
            <a:lvl1pPr>
              <a:defRPr/>
            </a:lvl1pPr>
          </a:lstStyle>
          <a:p>
            <a:pPr>
              <a:defRPr/>
            </a:pPr>
            <a:fld id="{8230DDA2-61B0-4764-80A7-79E214137544}" type="datetimeFigureOut">
              <a:rPr lang="en-US"/>
              <a:pPr>
                <a:defRPr/>
              </a:pPr>
              <a:t>2/19/2023</a:t>
            </a:fld>
            <a:endParaRPr lang="en-US" dirty="0"/>
          </a:p>
        </p:txBody>
      </p:sp>
    </p:spTree>
    <p:extLst>
      <p:ext uri="{BB962C8B-B14F-4D97-AF65-F5344CB8AC3E}">
        <p14:creationId xmlns:p14="http://schemas.microsoft.com/office/powerpoint/2010/main" val="6146408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BCEC96EC-80F2-75BB-879E-04B41D5471E6}"/>
              </a:ext>
            </a:extLst>
          </p:cNvPr>
          <p:cNvSpPr txBox="1">
            <a:spLocks noChangeArrowheads="1"/>
          </p:cNvSpPr>
          <p:nvPr userDrawn="1">
            <p:custDataLst>
              <p:tags r:id="rId1"/>
            </p:custDataLst>
          </p:nvPr>
        </p:nvSpPr>
        <p:spPr bwMode="auto">
          <a:xfrm>
            <a:off x="346075" y="6426200"/>
            <a:ext cx="5635625" cy="215900"/>
          </a:xfrm>
          <a:prstGeom prst="rect">
            <a:avLst/>
          </a:prstGeom>
          <a:noFill/>
          <a:ln>
            <a:noFill/>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b="1">
                <a:latin typeface="Calibri" panose="020F0502020204030204" pitchFamily="34" charset="0"/>
              </a:rPr>
              <a:t>The Coca-Cola Company</a:t>
            </a:r>
          </a:p>
        </p:txBody>
      </p:sp>
      <p:sp>
        <p:nvSpPr>
          <p:cNvPr id="3" name="btfpLayoutConfig" hidden="1">
            <a:extLst>
              <a:ext uri="{FF2B5EF4-FFF2-40B4-BE49-F238E27FC236}">
                <a16:creationId xmlns:a16="http://schemas.microsoft.com/office/drawing/2014/main" id="{C7259598-863E-0146-301B-0BC930A64EC6}"/>
              </a:ext>
            </a:extLst>
          </p:cNvPr>
          <p:cNvSpPr txBox="1"/>
          <p:nvPr userDrawn="1">
            <p:custDataLst>
              <p:tags r:id="rId2"/>
            </p:custDataLst>
          </p:nvPr>
        </p:nvSpPr>
        <p:spPr bwMode="gray">
          <a:xfrm>
            <a:off x="12700" y="12700"/>
            <a:ext cx="431776" cy="88092"/>
          </a:xfrm>
          <a:prstGeom prst="rect">
            <a:avLst/>
          </a:prstGeom>
          <a:noFill/>
        </p:spPr>
        <p:txBody>
          <a:bodyPr wrap="none" lIns="36000" tIns="36000" rIns="36000" bIns="36000">
            <a:spAutoFit/>
          </a:bodyPr>
          <a:lstStyle/>
          <a:p>
            <a:pPr eaLnBrk="1" fontAlgn="auto" hangingPunct="1">
              <a:spcBef>
                <a:spcPts val="0"/>
              </a:spcBef>
              <a:spcAft>
                <a:spcPts val="0"/>
              </a:spcAft>
              <a:defRPr/>
            </a:pPr>
            <a:r>
              <a:rPr lang="en-US" sz="100">
                <a:solidFill>
                  <a:srgbClr val="FFFFFF">
                    <a:alpha val="0"/>
                  </a:srgbClr>
                </a:solidFill>
                <a:latin typeface="+mn-lt"/>
              </a:rPr>
              <a:t>overall_0_132341008473117079 columns_1_132341008473117079 </a:t>
            </a:r>
          </a:p>
        </p:txBody>
      </p:sp>
      <p:sp>
        <p:nvSpPr>
          <p:cNvPr id="4" name="TextBox 10">
            <a:extLst>
              <a:ext uri="{FF2B5EF4-FFF2-40B4-BE49-F238E27FC236}">
                <a16:creationId xmlns:a16="http://schemas.microsoft.com/office/drawing/2014/main" id="{50A11F3D-3631-96DB-E18E-1106CC5B9AD8}"/>
              </a:ext>
            </a:extLst>
          </p:cNvPr>
          <p:cNvSpPr txBox="1">
            <a:spLocks noChangeArrowheads="1"/>
          </p:cNvSpPr>
          <p:nvPr userDrawn="1">
            <p:custDataLst>
              <p:tags r:id="rId3"/>
            </p:custDataLst>
          </p:nvPr>
        </p:nvSpPr>
        <p:spPr bwMode="auto">
          <a:xfrm>
            <a:off x="11156950" y="6426200"/>
            <a:ext cx="723900" cy="215900"/>
          </a:xfrm>
          <a:prstGeom prst="rect">
            <a:avLst/>
          </a:prstGeom>
          <a:noFill/>
          <a:ln>
            <a:noFill/>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defRPr/>
            </a:pPr>
            <a:fld id="{6519B4B3-28B0-4A04-AF95-FA7F9548600D}" type="slidenum">
              <a:rPr lang="en-US" altLang="en-US" sz="800" b="1" smtClean="0">
                <a:latin typeface="Calibri" panose="020F0502020204030204" pitchFamily="34" charset="0"/>
              </a:rPr>
              <a:pPr algn="r" eaLnBrk="1" hangingPunct="1">
                <a:defRPr/>
              </a:pPr>
              <a:t>‹#›</a:t>
            </a:fld>
            <a:endParaRPr lang="en-US" altLang="en-US" sz="800" b="1">
              <a:latin typeface="Calibri" panose="020F0502020204030204" pitchFamily="34" charset="0"/>
            </a:endParaRPr>
          </a:p>
        </p:txBody>
      </p:sp>
      <p:sp>
        <p:nvSpPr>
          <p:cNvPr id="5" name="Title 1"/>
          <p:cNvSpPr>
            <a:spLocks noGrp="1"/>
          </p:cNvSpPr>
          <p:nvPr>
            <p:ph type="title"/>
          </p:nvPr>
        </p:nvSpPr>
        <p:spPr>
          <a:xfrm>
            <a:off x="346128" y="352426"/>
            <a:ext cx="11502972" cy="752474"/>
          </a:xfrm>
        </p:spPr>
        <p:txBody>
          <a:bodyPr/>
          <a:lstStyle/>
          <a:p>
            <a:r>
              <a:rPr lang="en-US"/>
              <a:t>Click to edit Master title style</a:t>
            </a:r>
          </a:p>
        </p:txBody>
      </p:sp>
      <p:sp>
        <p:nvSpPr>
          <p:cNvPr id="6" name="Date Placeholder 2">
            <a:extLst>
              <a:ext uri="{FF2B5EF4-FFF2-40B4-BE49-F238E27FC236}">
                <a16:creationId xmlns:a16="http://schemas.microsoft.com/office/drawing/2014/main" id="{1178F439-4DBD-6BC3-AE1B-337DA3518989}"/>
              </a:ext>
            </a:extLst>
          </p:cNvPr>
          <p:cNvSpPr>
            <a:spLocks noGrp="1"/>
          </p:cNvSpPr>
          <p:nvPr>
            <p:ph type="dt" sz="half" idx="10"/>
            <p:custDataLst>
              <p:tags r:id="rId4"/>
            </p:custDataLst>
          </p:nvPr>
        </p:nvSpPr>
        <p:spPr/>
        <p:txBody>
          <a:bodyPr/>
          <a:lstStyle>
            <a:lvl1pPr>
              <a:defRPr/>
            </a:lvl1pPr>
          </a:lstStyle>
          <a:p>
            <a:pPr>
              <a:defRPr/>
            </a:pPr>
            <a:fld id="{EF5E180C-55F1-441F-A8F6-83BBB5D2B2F7}" type="datetimeFigureOut">
              <a:rPr lang="en-US"/>
              <a:pPr>
                <a:defRPr/>
              </a:pPr>
              <a:t>2/19/2023</a:t>
            </a:fld>
            <a:endParaRPr lang="en-US"/>
          </a:p>
        </p:txBody>
      </p:sp>
    </p:spTree>
    <p:extLst>
      <p:ext uri="{BB962C8B-B14F-4D97-AF65-F5344CB8AC3E}">
        <p14:creationId xmlns:p14="http://schemas.microsoft.com/office/powerpoint/2010/main" val="2863949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8404B814-6E17-5FE4-F410-18E198C17DAB}"/>
              </a:ext>
            </a:extLst>
          </p:cNvPr>
          <p:cNvSpPr txBox="1">
            <a:spLocks noChangeArrowheads="1"/>
          </p:cNvSpPr>
          <p:nvPr userDrawn="1">
            <p:custDataLst>
              <p:tags r:id="rId1"/>
            </p:custDataLst>
          </p:nvPr>
        </p:nvSpPr>
        <p:spPr bwMode="auto">
          <a:xfrm>
            <a:off x="346075" y="6426200"/>
            <a:ext cx="5635625" cy="215900"/>
          </a:xfrm>
          <a:prstGeom prst="rect">
            <a:avLst/>
          </a:prstGeom>
          <a:noFill/>
          <a:ln>
            <a:noFill/>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b="1">
                <a:latin typeface="Calibri" panose="020F0502020204030204" pitchFamily="34" charset="0"/>
              </a:rPr>
              <a:t>The Coca-Cola Company</a:t>
            </a:r>
          </a:p>
        </p:txBody>
      </p:sp>
      <p:sp>
        <p:nvSpPr>
          <p:cNvPr id="3" name="btfpLayoutConfig" hidden="1">
            <a:extLst>
              <a:ext uri="{FF2B5EF4-FFF2-40B4-BE49-F238E27FC236}">
                <a16:creationId xmlns:a16="http://schemas.microsoft.com/office/drawing/2014/main" id="{5AD08C5C-682B-C424-2F67-65E63AF54D9D}"/>
              </a:ext>
            </a:extLst>
          </p:cNvPr>
          <p:cNvSpPr txBox="1"/>
          <p:nvPr userDrawn="1">
            <p:custDataLst>
              <p:tags r:id="rId2"/>
            </p:custDataLst>
          </p:nvPr>
        </p:nvSpPr>
        <p:spPr bwMode="gray">
          <a:xfrm>
            <a:off x="12700" y="12700"/>
            <a:ext cx="431776" cy="88092"/>
          </a:xfrm>
          <a:prstGeom prst="rect">
            <a:avLst/>
          </a:prstGeom>
          <a:noFill/>
        </p:spPr>
        <p:txBody>
          <a:bodyPr wrap="none" lIns="36000" tIns="36000" rIns="36000" bIns="36000">
            <a:spAutoFit/>
          </a:bodyPr>
          <a:lstStyle/>
          <a:p>
            <a:pPr eaLnBrk="1" fontAlgn="auto" hangingPunct="1">
              <a:spcBef>
                <a:spcPts val="0"/>
              </a:spcBef>
              <a:spcAft>
                <a:spcPts val="0"/>
              </a:spcAft>
              <a:defRPr/>
            </a:pPr>
            <a:r>
              <a:rPr lang="en-US" sz="100">
                <a:solidFill>
                  <a:srgbClr val="FFFFFF">
                    <a:alpha val="0"/>
                  </a:srgbClr>
                </a:solidFill>
                <a:latin typeface="+mn-lt"/>
              </a:rPr>
              <a:t>overall_0_132341008473117079 columns_1_132341008473117079 </a:t>
            </a:r>
          </a:p>
        </p:txBody>
      </p:sp>
      <p:sp>
        <p:nvSpPr>
          <p:cNvPr id="5" name="Title 1"/>
          <p:cNvSpPr>
            <a:spLocks noGrp="1"/>
          </p:cNvSpPr>
          <p:nvPr>
            <p:ph type="title"/>
          </p:nvPr>
        </p:nvSpPr>
        <p:spPr>
          <a:xfrm>
            <a:off x="346128" y="352426"/>
            <a:ext cx="11502972" cy="752474"/>
          </a:xfrm>
        </p:spPr>
        <p:txBody>
          <a:bodyPr/>
          <a:lstStyle/>
          <a:p>
            <a:r>
              <a:rPr lang="en-US"/>
              <a:t>Click to edit Master title style</a:t>
            </a:r>
          </a:p>
        </p:txBody>
      </p:sp>
    </p:spTree>
    <p:extLst>
      <p:ext uri="{BB962C8B-B14F-4D97-AF65-F5344CB8AC3E}">
        <p14:creationId xmlns:p14="http://schemas.microsoft.com/office/powerpoint/2010/main" val="39439460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6E87DC55-13DA-FD14-16EE-A44E4455A571}"/>
              </a:ext>
            </a:extLst>
          </p:cNvPr>
          <p:cNvSpPr txBox="1">
            <a:spLocks noChangeArrowheads="1"/>
          </p:cNvSpPr>
          <p:nvPr userDrawn="1">
            <p:custDataLst>
              <p:tags r:id="rId1"/>
            </p:custDataLst>
          </p:nvPr>
        </p:nvSpPr>
        <p:spPr bwMode="auto">
          <a:xfrm>
            <a:off x="10980738" y="6348413"/>
            <a:ext cx="868362" cy="277812"/>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defRPr/>
            </a:pPr>
            <a:fld id="{F87F30A7-37B6-4E85-BC70-5AA2C75FC31E}" type="slidenum">
              <a:rPr lang="en-US" altLang="en-US" sz="1200" smtClean="0">
                <a:solidFill>
                  <a:srgbClr val="7F7F7F"/>
                </a:solidFill>
                <a:latin typeface="TCCC-UnityText" pitchFamily="34" charset="0"/>
              </a:rPr>
              <a:pPr algn="r" eaLnBrk="1" hangingPunct="1">
                <a:defRPr/>
              </a:pPr>
              <a:t>‹#›</a:t>
            </a:fld>
            <a:endParaRPr lang="en-US" altLang="en-US" sz="1200">
              <a:solidFill>
                <a:srgbClr val="7F7F7F"/>
              </a:solidFill>
              <a:latin typeface="TCCC-UnityText" pitchFamily="34" charset="0"/>
            </a:endParaRPr>
          </a:p>
        </p:txBody>
      </p:sp>
      <p:sp>
        <p:nvSpPr>
          <p:cNvPr id="9" name="Content Placeholder 2"/>
          <p:cNvSpPr>
            <a:spLocks noGrp="1"/>
          </p:cNvSpPr>
          <p:nvPr>
            <p:ph idx="1"/>
          </p:nvPr>
        </p:nvSpPr>
        <p:spPr>
          <a:xfrm>
            <a:off x="34612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p:cNvSpPr>
            <a:spLocks noGrp="1"/>
          </p:cNvSpPr>
          <p:nvPr>
            <p:ph type="body" sz="quarter" idx="13"/>
          </p:nvPr>
        </p:nvSpPr>
        <p:spPr>
          <a:xfrm>
            <a:off x="346128" y="1114426"/>
            <a:ext cx="5635624" cy="752474"/>
          </a:xfrm>
        </p:spPr>
        <p:txBody>
          <a:bodyPr>
            <a:normAutofit/>
          </a:bodyPr>
          <a:lstStyle>
            <a:lvl1pPr marL="0" indent="0">
              <a:buFontTx/>
              <a:buNone/>
              <a:defRPr sz="1800"/>
            </a:lvl1pPr>
          </a:lstStyle>
          <a:p>
            <a:pPr lvl="0"/>
            <a:r>
              <a:rPr lang="en-US"/>
              <a:t>Click to edit Master text style</a:t>
            </a:r>
          </a:p>
        </p:txBody>
      </p:sp>
      <p:sp>
        <p:nvSpPr>
          <p:cNvPr id="12" name="Content Placeholder 2"/>
          <p:cNvSpPr>
            <a:spLocks noGrp="1"/>
          </p:cNvSpPr>
          <p:nvPr>
            <p:ph idx="14"/>
          </p:nvPr>
        </p:nvSpPr>
        <p:spPr>
          <a:xfrm>
            <a:off x="622606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p:cNvSpPr>
            <a:spLocks noGrp="1"/>
          </p:cNvSpPr>
          <p:nvPr>
            <p:ph type="body" sz="quarter" idx="15"/>
          </p:nvPr>
        </p:nvSpPr>
        <p:spPr>
          <a:xfrm>
            <a:off x="6226068" y="1114426"/>
            <a:ext cx="5635624" cy="752474"/>
          </a:xfrm>
        </p:spPr>
        <p:txBody>
          <a:bodyPr>
            <a:normAutofit/>
          </a:bodyPr>
          <a:lstStyle>
            <a:lvl1pPr marL="0" indent="0">
              <a:buFontTx/>
              <a:buNone/>
              <a:defRPr sz="1800"/>
            </a:lvl1pPr>
          </a:lstStyle>
          <a:p>
            <a:pPr lvl="0"/>
            <a:r>
              <a:rPr lang="en-US"/>
              <a:t>Click to edit Master text style</a:t>
            </a:r>
          </a:p>
        </p:txBody>
      </p:sp>
      <p:sp>
        <p:nvSpPr>
          <p:cNvPr id="14" name="Title 1"/>
          <p:cNvSpPr>
            <a:spLocks noGrp="1"/>
          </p:cNvSpPr>
          <p:nvPr>
            <p:ph type="title"/>
          </p:nvPr>
        </p:nvSpPr>
        <p:spPr>
          <a:xfrm>
            <a:off x="346128" y="352426"/>
            <a:ext cx="11515512" cy="752474"/>
          </a:xfrm>
        </p:spPr>
        <p:txBody>
          <a:bodyPr/>
          <a:lstStyle/>
          <a:p>
            <a:r>
              <a:rPr lang="en-US"/>
              <a:t>Click to edit Master title style</a:t>
            </a:r>
          </a:p>
        </p:txBody>
      </p:sp>
      <p:sp>
        <p:nvSpPr>
          <p:cNvPr id="3" name="Date Placeholder 6">
            <a:extLst>
              <a:ext uri="{FF2B5EF4-FFF2-40B4-BE49-F238E27FC236}">
                <a16:creationId xmlns:a16="http://schemas.microsoft.com/office/drawing/2014/main" id="{D7A7BA68-601B-EA75-1A0D-0AD911F65A25}"/>
              </a:ext>
            </a:extLst>
          </p:cNvPr>
          <p:cNvSpPr>
            <a:spLocks noGrp="1"/>
          </p:cNvSpPr>
          <p:nvPr>
            <p:ph type="dt" sz="half" idx="16"/>
            <p:custDataLst>
              <p:tags r:id="rId2"/>
            </p:custDataLst>
          </p:nvPr>
        </p:nvSpPr>
        <p:spPr/>
        <p:txBody>
          <a:bodyPr/>
          <a:lstStyle>
            <a:lvl1pPr>
              <a:defRPr>
                <a:solidFill>
                  <a:schemeClr val="tx1"/>
                </a:solidFill>
              </a:defRPr>
            </a:lvl1pPr>
          </a:lstStyle>
          <a:p>
            <a:pPr>
              <a:defRPr/>
            </a:pPr>
            <a:fld id="{D4A7A9A6-E979-4EF6-83CF-0C2BC602C1F3}" type="datetime1">
              <a:rPr lang="en-US"/>
              <a:pPr>
                <a:defRPr/>
              </a:pPr>
              <a:t>2/19/2023</a:t>
            </a:fld>
            <a:endParaRPr lang="en-US"/>
          </a:p>
        </p:txBody>
      </p:sp>
    </p:spTree>
    <p:extLst>
      <p:ext uri="{BB962C8B-B14F-4D97-AF65-F5344CB8AC3E}">
        <p14:creationId xmlns:p14="http://schemas.microsoft.com/office/powerpoint/2010/main" val="2508216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8299-545F-4712-A904-2B60D701A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712FF2-A9FE-4C8F-8219-A95A69905B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CB12D8-D6AE-4B66-A2A2-FCDD817A5B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24B489-BC60-41D8-81B6-5E93EA2BE6E2}"/>
              </a:ext>
            </a:extLst>
          </p:cNvPr>
          <p:cNvSpPr>
            <a:spLocks noGrp="1"/>
          </p:cNvSpPr>
          <p:nvPr>
            <p:ph type="dt" sz="half" idx="10"/>
          </p:nvPr>
        </p:nvSpPr>
        <p:spPr/>
        <p:txBody>
          <a:bodyPr/>
          <a:lstStyle/>
          <a:p>
            <a:fld id="{C8AF86F0-BDEE-4CB5-84A4-B96733856F2D}" type="datetimeFigureOut">
              <a:rPr lang="en-US" smtClean="0"/>
              <a:t>2/19/2023</a:t>
            </a:fld>
            <a:endParaRPr lang="en-US"/>
          </a:p>
        </p:txBody>
      </p:sp>
      <p:sp>
        <p:nvSpPr>
          <p:cNvPr id="6" name="Footer Placeholder 5">
            <a:extLst>
              <a:ext uri="{FF2B5EF4-FFF2-40B4-BE49-F238E27FC236}">
                <a16:creationId xmlns:a16="http://schemas.microsoft.com/office/drawing/2014/main" id="{B35A4941-D090-4C75-8642-BC7AFEF8E8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638E3C-414C-4818-8A00-8B1A6541BD97}"/>
              </a:ext>
            </a:extLst>
          </p:cNvPr>
          <p:cNvSpPr>
            <a:spLocks noGrp="1"/>
          </p:cNvSpPr>
          <p:nvPr>
            <p:ph type="sldNum" sz="quarter" idx="12"/>
          </p:nvPr>
        </p:nvSpPr>
        <p:spPr/>
        <p:txBody>
          <a:bodyPr/>
          <a:lstStyle/>
          <a:p>
            <a:fld id="{62B10AE1-A14C-465E-AFD6-D80BF110E8D4}" type="slidenum">
              <a:rPr lang="en-US" smtClean="0"/>
              <a:t>‹#›</a:t>
            </a:fld>
            <a:endParaRPr lang="en-US"/>
          </a:p>
        </p:txBody>
      </p:sp>
    </p:spTree>
    <p:extLst>
      <p:ext uri="{BB962C8B-B14F-4D97-AF65-F5344CB8AC3E}">
        <p14:creationId xmlns:p14="http://schemas.microsoft.com/office/powerpoint/2010/main" val="22188149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95EF56D5-DFF9-A2E2-EFA6-750086A5F1E2}"/>
              </a:ext>
            </a:extLst>
          </p:cNvPr>
          <p:cNvSpPr txBox="1">
            <a:spLocks noChangeArrowheads="1"/>
          </p:cNvSpPr>
          <p:nvPr userDrawn="1">
            <p:custDataLst>
              <p:tags r:id="rId1"/>
            </p:custDataLst>
          </p:nvPr>
        </p:nvSpPr>
        <p:spPr bwMode="auto">
          <a:xfrm>
            <a:off x="10980738" y="6348413"/>
            <a:ext cx="868362" cy="277812"/>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defRPr/>
            </a:pPr>
            <a:fld id="{6CF190A9-0547-4EDE-9C48-688FD7244656}" type="slidenum">
              <a:rPr lang="en-US" altLang="en-US" sz="1200" smtClean="0">
                <a:solidFill>
                  <a:srgbClr val="7F7F7F"/>
                </a:solidFill>
                <a:latin typeface="TCCC-UnityText" pitchFamily="34" charset="0"/>
              </a:rPr>
              <a:pPr algn="r" eaLnBrk="1" hangingPunct="1">
                <a:defRPr/>
              </a:pPr>
              <a:t>‹#›</a:t>
            </a:fld>
            <a:endParaRPr lang="en-US" altLang="en-US" sz="1200">
              <a:solidFill>
                <a:srgbClr val="7F7F7F"/>
              </a:solidFill>
              <a:latin typeface="TCCC-UnityText" pitchFamily="34" charset="0"/>
            </a:endParaRPr>
          </a:p>
        </p:txBody>
      </p:sp>
      <p:sp>
        <p:nvSpPr>
          <p:cNvPr id="2" name="Title 1"/>
          <p:cNvSpPr>
            <a:spLocks noGrp="1"/>
          </p:cNvSpPr>
          <p:nvPr>
            <p:ph type="title"/>
          </p:nvPr>
        </p:nvSpPr>
        <p:spPr>
          <a:xfrm>
            <a:off x="346128" y="352426"/>
            <a:ext cx="11502972" cy="752474"/>
          </a:xfrm>
        </p:spPr>
        <p:txBody>
          <a:bodyPr/>
          <a:lstStyle/>
          <a:p>
            <a:r>
              <a:rPr lang="en-US"/>
              <a:t>Click to edit Master title style</a:t>
            </a:r>
          </a:p>
        </p:txBody>
      </p:sp>
      <p:sp>
        <p:nvSpPr>
          <p:cNvPr id="3" name="Content Placeholder 2"/>
          <p:cNvSpPr>
            <a:spLocks noGrp="1"/>
          </p:cNvSpPr>
          <p:nvPr>
            <p:ph idx="1"/>
          </p:nvPr>
        </p:nvSpPr>
        <p:spPr>
          <a:xfrm>
            <a:off x="346128" y="2070100"/>
            <a:ext cx="11502972" cy="3644900"/>
          </a:xfrm>
        </p:spPr>
        <p:txBody>
          <a:bodyPr/>
          <a:lstStyle>
            <a:lvl1pPr marL="0" indent="0">
              <a:buNone/>
              <a:defRPr/>
            </a:lvl1pPr>
            <a:lvl2pPr marL="173038" indent="-161925">
              <a:defRPr/>
            </a:lvl2pPr>
            <a:lvl3pPr marL="403225" indent="-173038">
              <a:defRPr/>
            </a:lvl3pPr>
            <a:lvl4pPr marL="633413" indent="-173038">
              <a:defRPr/>
            </a:lvl4pPr>
            <a:lvl5pPr marL="865188" indent="-1730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346128" y="1114426"/>
            <a:ext cx="11503078" cy="752474"/>
          </a:xfrm>
        </p:spPr>
        <p:txBody>
          <a:bodyPr>
            <a:normAutofit/>
          </a:bodyPr>
          <a:lstStyle>
            <a:lvl1pPr marL="0" indent="0">
              <a:buFontTx/>
              <a:buNone/>
              <a:defRPr sz="1800"/>
            </a:lvl1pPr>
          </a:lstStyle>
          <a:p>
            <a:pPr lvl="0"/>
            <a:r>
              <a:rPr lang="en-US"/>
              <a:t>Click to edit Master text style</a:t>
            </a:r>
          </a:p>
        </p:txBody>
      </p:sp>
      <p:sp>
        <p:nvSpPr>
          <p:cNvPr id="5" name="Date Placeholder 3">
            <a:extLst>
              <a:ext uri="{FF2B5EF4-FFF2-40B4-BE49-F238E27FC236}">
                <a16:creationId xmlns:a16="http://schemas.microsoft.com/office/drawing/2014/main" id="{3EDA55C4-DC51-BF4C-4973-1CDF4C4458A6}"/>
              </a:ext>
            </a:extLst>
          </p:cNvPr>
          <p:cNvSpPr>
            <a:spLocks noGrp="1"/>
          </p:cNvSpPr>
          <p:nvPr>
            <p:ph type="dt" sz="half" idx="14"/>
            <p:custDataLst>
              <p:tags r:id="rId2"/>
            </p:custDataLst>
          </p:nvPr>
        </p:nvSpPr>
        <p:spPr/>
        <p:txBody>
          <a:bodyPr/>
          <a:lstStyle>
            <a:lvl1pPr>
              <a:defRPr>
                <a:solidFill>
                  <a:schemeClr val="tx1"/>
                </a:solidFill>
              </a:defRPr>
            </a:lvl1pPr>
          </a:lstStyle>
          <a:p>
            <a:pPr>
              <a:defRPr/>
            </a:pPr>
            <a:fld id="{CEA4E02A-3760-43A6-9F2D-EE19F626A1EB}" type="datetime1">
              <a:rPr lang="en-US"/>
              <a:pPr>
                <a:defRPr/>
              </a:pPr>
              <a:t>2/19/2023</a:t>
            </a:fld>
            <a:endParaRPr lang="en-US"/>
          </a:p>
        </p:txBody>
      </p:sp>
    </p:spTree>
    <p:extLst>
      <p:ext uri="{BB962C8B-B14F-4D97-AF65-F5344CB8AC3E}">
        <p14:creationId xmlns:p14="http://schemas.microsoft.com/office/powerpoint/2010/main" val="41363198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59443CDC-7829-D042-B17D-137E5CD261FF}"/>
              </a:ext>
            </a:extLst>
          </p:cNvPr>
          <p:cNvSpPr txBox="1">
            <a:spLocks noChangeArrowheads="1"/>
          </p:cNvSpPr>
          <p:nvPr userDrawn="1">
            <p:custDataLst>
              <p:tags r:id="rId1"/>
            </p:custDataLst>
          </p:nvPr>
        </p:nvSpPr>
        <p:spPr bwMode="auto">
          <a:xfrm>
            <a:off x="10980738" y="6348413"/>
            <a:ext cx="868362" cy="277812"/>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defRPr/>
            </a:pPr>
            <a:fld id="{93AF4EF9-9DE6-4A05-B6CE-804C093319EF}" type="slidenum">
              <a:rPr lang="en-US" altLang="en-US" sz="1200" smtClean="0">
                <a:solidFill>
                  <a:srgbClr val="7F7F7F"/>
                </a:solidFill>
                <a:latin typeface="TCCC-UnityText" pitchFamily="34" charset="0"/>
              </a:rPr>
              <a:pPr algn="r" eaLnBrk="1" hangingPunct="1">
                <a:defRPr/>
              </a:pPr>
              <a:t>‹#›</a:t>
            </a:fld>
            <a:endParaRPr lang="en-US" altLang="en-US" sz="1200">
              <a:solidFill>
                <a:srgbClr val="7F7F7F"/>
              </a:solidFill>
              <a:latin typeface="TCCC-UnityText" pitchFamily="34" charset="0"/>
            </a:endParaRPr>
          </a:p>
        </p:txBody>
      </p:sp>
      <p:sp>
        <p:nvSpPr>
          <p:cNvPr id="5" name="Title 1"/>
          <p:cNvSpPr>
            <a:spLocks noGrp="1"/>
          </p:cNvSpPr>
          <p:nvPr>
            <p:ph type="title"/>
          </p:nvPr>
        </p:nvSpPr>
        <p:spPr>
          <a:xfrm>
            <a:off x="346128" y="352426"/>
            <a:ext cx="11502972" cy="752474"/>
          </a:xfrm>
        </p:spPr>
        <p:txBody>
          <a:bodyPr/>
          <a:lstStyle/>
          <a:p>
            <a:r>
              <a:rPr lang="en-US"/>
              <a:t>Click to edit Master title style</a:t>
            </a:r>
          </a:p>
        </p:txBody>
      </p:sp>
      <p:sp>
        <p:nvSpPr>
          <p:cNvPr id="3" name="Date Placeholder 2">
            <a:extLst>
              <a:ext uri="{FF2B5EF4-FFF2-40B4-BE49-F238E27FC236}">
                <a16:creationId xmlns:a16="http://schemas.microsoft.com/office/drawing/2014/main" id="{3BBD9070-6C7F-60A9-89D9-65A048833CEB}"/>
              </a:ext>
            </a:extLst>
          </p:cNvPr>
          <p:cNvSpPr>
            <a:spLocks noGrp="1"/>
          </p:cNvSpPr>
          <p:nvPr>
            <p:ph type="dt" sz="half" idx="10"/>
            <p:custDataLst>
              <p:tags r:id="rId2"/>
            </p:custDataLst>
          </p:nvPr>
        </p:nvSpPr>
        <p:spPr/>
        <p:txBody>
          <a:bodyPr/>
          <a:lstStyle>
            <a:lvl1pPr>
              <a:defRPr/>
            </a:lvl1pPr>
          </a:lstStyle>
          <a:p>
            <a:pPr>
              <a:defRPr/>
            </a:pPr>
            <a:fld id="{95B94356-DC9B-43C1-9F29-EAB26756D9CB}" type="datetime1">
              <a:rPr lang="en-US"/>
              <a:pPr>
                <a:defRPr/>
              </a:pPr>
              <a:t>2/19/2023</a:t>
            </a:fld>
            <a:endParaRPr lang="en-US"/>
          </a:p>
        </p:txBody>
      </p:sp>
    </p:spTree>
    <p:extLst>
      <p:ext uri="{BB962C8B-B14F-4D97-AF65-F5344CB8AC3E}">
        <p14:creationId xmlns:p14="http://schemas.microsoft.com/office/powerpoint/2010/main" val="25462228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DD476815-AD1E-F91A-36C5-75FD400FD853}"/>
              </a:ext>
            </a:extLst>
          </p:cNvPr>
          <p:cNvPicPr>
            <a:picLocks noChangeAspect="1" noChangeArrowheads="1"/>
          </p:cNvPicPr>
          <p:nvPr userDrawn="1">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98425" y="0"/>
            <a:ext cx="833438"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9">
            <a:extLst>
              <a:ext uri="{FF2B5EF4-FFF2-40B4-BE49-F238E27FC236}">
                <a16:creationId xmlns:a16="http://schemas.microsoft.com/office/drawing/2014/main" id="{7D726C59-BC4B-13F3-DC86-F4C15EDA9E12}"/>
              </a:ext>
            </a:extLst>
          </p:cNvPr>
          <p:cNvSpPr txBox="1">
            <a:spLocks noChangeArrowheads="1"/>
          </p:cNvSpPr>
          <p:nvPr userDrawn="1">
            <p:custDataLst>
              <p:tags r:id="rId2"/>
            </p:custDataLst>
          </p:nvPr>
        </p:nvSpPr>
        <p:spPr bwMode="auto">
          <a:xfrm>
            <a:off x="10980738" y="6348413"/>
            <a:ext cx="868362" cy="277812"/>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defRPr/>
            </a:pPr>
            <a:fld id="{F94EFE55-7163-46AF-9415-9080C534370C}" type="slidenum">
              <a:rPr lang="en-US" altLang="en-US" sz="1200" smtClean="0">
                <a:solidFill>
                  <a:srgbClr val="7F7F7F"/>
                </a:solidFill>
                <a:latin typeface="TCCC-UnityText" pitchFamily="34" charset="0"/>
              </a:rPr>
              <a:pPr algn="r" eaLnBrk="1" hangingPunct="1">
                <a:defRPr/>
              </a:pPr>
              <a:t>‹#›</a:t>
            </a:fld>
            <a:endParaRPr lang="en-US" altLang="en-US" sz="1200">
              <a:solidFill>
                <a:srgbClr val="7F7F7F"/>
              </a:solidFill>
              <a:latin typeface="TCCC-UnityText" pitchFamily="34" charset="0"/>
            </a:endParaRPr>
          </a:p>
        </p:txBody>
      </p:sp>
      <p:sp>
        <p:nvSpPr>
          <p:cNvPr id="2" name="Title 1"/>
          <p:cNvSpPr>
            <a:spLocks noGrp="1"/>
          </p:cNvSpPr>
          <p:nvPr>
            <p:ph type="title"/>
          </p:nvPr>
        </p:nvSpPr>
        <p:spPr>
          <a:xfrm>
            <a:off x="941295" y="127287"/>
            <a:ext cx="10748512" cy="605889"/>
          </a:xfrm>
        </p:spPr>
        <p:txBody>
          <a:bodyPr>
            <a:normAutofit/>
          </a:bodyPr>
          <a:lstStyle>
            <a:lvl1pPr>
              <a:defRPr sz="3200"/>
            </a:lvl1pPr>
          </a:lstStyle>
          <a:p>
            <a:r>
              <a:rPr lang="en-US"/>
              <a:t>Click to edit Master title style</a:t>
            </a:r>
          </a:p>
        </p:txBody>
      </p:sp>
      <p:sp>
        <p:nvSpPr>
          <p:cNvPr id="5" name="Text Placeholder 4"/>
          <p:cNvSpPr>
            <a:spLocks noGrp="1"/>
          </p:cNvSpPr>
          <p:nvPr>
            <p:ph type="body" sz="quarter" idx="10"/>
          </p:nvPr>
        </p:nvSpPr>
        <p:spPr>
          <a:xfrm>
            <a:off x="942963" y="786343"/>
            <a:ext cx="6321425" cy="436410"/>
          </a:xfrm>
        </p:spPr>
        <p:txBody>
          <a:bodyPr>
            <a:normAutofit/>
          </a:bodyPr>
          <a:lstStyle>
            <a:lvl1pPr marL="0" indent="0">
              <a:buNone/>
              <a:defRPr sz="1100">
                <a:solidFill>
                  <a:schemeClr val="tx1">
                    <a:lumMod val="50000"/>
                    <a:lumOff val="50000"/>
                  </a:schemeClr>
                </a:solidFill>
              </a:defRPr>
            </a:lvl1pPr>
          </a:lstStyle>
          <a:p>
            <a:pPr lvl="0"/>
            <a:endParaRPr lang="en-US"/>
          </a:p>
        </p:txBody>
      </p:sp>
    </p:spTree>
    <p:extLst>
      <p:ext uri="{BB962C8B-B14F-4D97-AF65-F5344CB8AC3E}">
        <p14:creationId xmlns:p14="http://schemas.microsoft.com/office/powerpoint/2010/main" val="27629655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BB62DB02-77AB-90D7-1727-CC7FC837261B}"/>
              </a:ext>
            </a:extLst>
          </p:cNvPr>
          <p:cNvSpPr txBox="1">
            <a:spLocks noChangeArrowheads="1"/>
          </p:cNvSpPr>
          <p:nvPr userDrawn="1">
            <p:custDataLst>
              <p:tags r:id="rId1"/>
            </p:custDataLst>
          </p:nvPr>
        </p:nvSpPr>
        <p:spPr bwMode="auto">
          <a:xfrm>
            <a:off x="10980738" y="6348413"/>
            <a:ext cx="868362" cy="277812"/>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defRPr/>
            </a:pPr>
            <a:fld id="{D71FA07E-F422-4780-B0FD-B6BBB90DBA00}" type="slidenum">
              <a:rPr lang="en-US" altLang="en-US" sz="1200" smtClean="0">
                <a:solidFill>
                  <a:srgbClr val="7F7F7F"/>
                </a:solidFill>
                <a:latin typeface="TCCC-UnityText" pitchFamily="34" charset="0"/>
              </a:rPr>
              <a:pPr algn="r" eaLnBrk="1" hangingPunct="1">
                <a:defRPr/>
              </a:pPr>
              <a:t>‹#›</a:t>
            </a:fld>
            <a:endParaRPr lang="en-US" altLang="en-US" sz="1200">
              <a:solidFill>
                <a:srgbClr val="7F7F7F"/>
              </a:solidFill>
              <a:latin typeface="TCCC-UnityText" pitchFamily="34" charset="0"/>
            </a:endParaRPr>
          </a:p>
        </p:txBody>
      </p:sp>
      <p:sp>
        <p:nvSpPr>
          <p:cNvPr id="2" name="Title 1"/>
          <p:cNvSpPr>
            <a:spLocks noGrp="1"/>
          </p:cNvSpPr>
          <p:nvPr>
            <p:ph type="title"/>
          </p:nvPr>
        </p:nvSpPr>
        <p:spPr>
          <a:xfrm>
            <a:off x="346128" y="352426"/>
            <a:ext cx="11502972" cy="752474"/>
          </a:xfrm>
        </p:spPr>
        <p:txBody>
          <a:bodyPr/>
          <a:lstStyle/>
          <a:p>
            <a:r>
              <a:rPr lang="en-US"/>
              <a:t>Click to edit Master title style</a:t>
            </a:r>
          </a:p>
        </p:txBody>
      </p:sp>
      <p:sp>
        <p:nvSpPr>
          <p:cNvPr id="3" name="Content Placeholder 2"/>
          <p:cNvSpPr>
            <a:spLocks noGrp="1"/>
          </p:cNvSpPr>
          <p:nvPr>
            <p:ph idx="1"/>
          </p:nvPr>
        </p:nvSpPr>
        <p:spPr>
          <a:xfrm>
            <a:off x="346128" y="2070100"/>
            <a:ext cx="11502972" cy="3644900"/>
          </a:xfrm>
        </p:spPr>
        <p:txBody>
          <a:bodyPr/>
          <a:lstStyle>
            <a:lvl1pPr marL="0" indent="0">
              <a:buNone/>
              <a:defRPr/>
            </a:lvl1pPr>
            <a:lvl2pPr marL="173038" indent="-161925">
              <a:defRPr/>
            </a:lvl2pPr>
            <a:lvl3pPr marL="403225" indent="-173038">
              <a:defRPr/>
            </a:lvl3pPr>
            <a:lvl4pPr marL="633413" indent="-173038">
              <a:defRPr/>
            </a:lvl4pPr>
            <a:lvl5pPr marL="865188" indent="-1730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346128" y="1114426"/>
            <a:ext cx="11503078" cy="752474"/>
          </a:xfrm>
        </p:spPr>
        <p:txBody>
          <a:bodyPr>
            <a:normAutofit/>
          </a:bodyPr>
          <a:lstStyle>
            <a:lvl1pPr marL="0" indent="0">
              <a:buFontTx/>
              <a:buNone/>
              <a:defRPr sz="1800"/>
            </a:lvl1pPr>
          </a:lstStyle>
          <a:p>
            <a:pPr lvl="0"/>
            <a:r>
              <a:rPr lang="en-US"/>
              <a:t>Click to edit Master text style</a:t>
            </a:r>
          </a:p>
        </p:txBody>
      </p:sp>
      <p:sp>
        <p:nvSpPr>
          <p:cNvPr id="5" name="Date Placeholder 3">
            <a:extLst>
              <a:ext uri="{FF2B5EF4-FFF2-40B4-BE49-F238E27FC236}">
                <a16:creationId xmlns:a16="http://schemas.microsoft.com/office/drawing/2014/main" id="{FC2AAD80-F886-D7FD-6DF1-D3026EADFF76}"/>
              </a:ext>
            </a:extLst>
          </p:cNvPr>
          <p:cNvSpPr>
            <a:spLocks noGrp="1"/>
          </p:cNvSpPr>
          <p:nvPr>
            <p:ph type="dt" sz="half" idx="14"/>
            <p:custDataLst>
              <p:tags r:id="rId2"/>
            </p:custDataLst>
          </p:nvPr>
        </p:nvSpPr>
        <p:spPr/>
        <p:txBody>
          <a:bodyPr/>
          <a:lstStyle>
            <a:lvl1pPr>
              <a:defRPr>
                <a:solidFill>
                  <a:schemeClr val="tx1"/>
                </a:solidFill>
              </a:defRPr>
            </a:lvl1pPr>
          </a:lstStyle>
          <a:p>
            <a:pPr>
              <a:defRPr/>
            </a:pPr>
            <a:fld id="{CEA4E02A-3760-43A6-9F2D-EE19F626A1EB}" type="datetime1">
              <a:rPr lang="en-US"/>
              <a:pPr>
                <a:defRPr/>
              </a:pPr>
              <a:t>2/19/2023</a:t>
            </a:fld>
            <a:endParaRPr lang="en-US"/>
          </a:p>
        </p:txBody>
      </p:sp>
    </p:spTree>
    <p:extLst>
      <p:ext uri="{BB962C8B-B14F-4D97-AF65-F5344CB8AC3E}">
        <p14:creationId xmlns:p14="http://schemas.microsoft.com/office/powerpoint/2010/main" val="22220146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D41210D7-8DCE-B0D2-FA79-80AF602CF7B9}"/>
              </a:ext>
            </a:extLst>
          </p:cNvPr>
          <p:cNvSpPr txBox="1">
            <a:spLocks noChangeArrowheads="1"/>
          </p:cNvSpPr>
          <p:nvPr userDrawn="1">
            <p:custDataLst>
              <p:tags r:id="rId1"/>
            </p:custDataLst>
          </p:nvPr>
        </p:nvSpPr>
        <p:spPr bwMode="auto">
          <a:xfrm>
            <a:off x="10980738" y="6348413"/>
            <a:ext cx="868362" cy="277812"/>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defRPr/>
            </a:pPr>
            <a:fld id="{0F04AB9C-AA49-443E-8BDA-715040DB74B8}" type="slidenum">
              <a:rPr lang="en-US" altLang="en-US" sz="1200" smtClean="0">
                <a:solidFill>
                  <a:srgbClr val="7F7F7F"/>
                </a:solidFill>
                <a:latin typeface="TCCC-UnityText" pitchFamily="34" charset="0"/>
              </a:rPr>
              <a:pPr algn="r" eaLnBrk="1" hangingPunct="1">
                <a:defRPr/>
              </a:pPr>
              <a:t>‹#›</a:t>
            </a:fld>
            <a:endParaRPr lang="en-US" altLang="en-US" sz="1200">
              <a:solidFill>
                <a:srgbClr val="7F7F7F"/>
              </a:solidFill>
              <a:latin typeface="TCCC-UnityText" pitchFamily="34" charset="0"/>
            </a:endParaRPr>
          </a:p>
        </p:txBody>
      </p:sp>
      <p:sp>
        <p:nvSpPr>
          <p:cNvPr id="9" name="Content Placeholder 2"/>
          <p:cNvSpPr>
            <a:spLocks noGrp="1"/>
          </p:cNvSpPr>
          <p:nvPr>
            <p:ph idx="1"/>
          </p:nvPr>
        </p:nvSpPr>
        <p:spPr>
          <a:xfrm>
            <a:off x="34612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p:cNvSpPr>
            <a:spLocks noGrp="1"/>
          </p:cNvSpPr>
          <p:nvPr>
            <p:ph type="body" sz="quarter" idx="13"/>
          </p:nvPr>
        </p:nvSpPr>
        <p:spPr>
          <a:xfrm>
            <a:off x="346128" y="1114426"/>
            <a:ext cx="5635624" cy="752474"/>
          </a:xfrm>
        </p:spPr>
        <p:txBody>
          <a:bodyPr>
            <a:normAutofit/>
          </a:bodyPr>
          <a:lstStyle>
            <a:lvl1pPr marL="0" indent="0">
              <a:buFontTx/>
              <a:buNone/>
              <a:defRPr sz="1800"/>
            </a:lvl1pPr>
          </a:lstStyle>
          <a:p>
            <a:pPr lvl="0"/>
            <a:r>
              <a:rPr lang="en-US"/>
              <a:t>Click to edit Master text style</a:t>
            </a:r>
          </a:p>
        </p:txBody>
      </p:sp>
      <p:sp>
        <p:nvSpPr>
          <p:cNvPr id="12" name="Content Placeholder 2"/>
          <p:cNvSpPr>
            <a:spLocks noGrp="1"/>
          </p:cNvSpPr>
          <p:nvPr>
            <p:ph idx="14"/>
          </p:nvPr>
        </p:nvSpPr>
        <p:spPr>
          <a:xfrm>
            <a:off x="622606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p:cNvSpPr>
            <a:spLocks noGrp="1"/>
          </p:cNvSpPr>
          <p:nvPr>
            <p:ph type="body" sz="quarter" idx="15"/>
          </p:nvPr>
        </p:nvSpPr>
        <p:spPr>
          <a:xfrm>
            <a:off x="6226068" y="1114426"/>
            <a:ext cx="5635624" cy="752474"/>
          </a:xfrm>
        </p:spPr>
        <p:txBody>
          <a:bodyPr>
            <a:normAutofit/>
          </a:bodyPr>
          <a:lstStyle>
            <a:lvl1pPr marL="0" indent="0">
              <a:buFontTx/>
              <a:buNone/>
              <a:defRPr sz="1800"/>
            </a:lvl1pPr>
          </a:lstStyle>
          <a:p>
            <a:pPr lvl="0"/>
            <a:r>
              <a:rPr lang="en-US"/>
              <a:t>Click to edit Master text style</a:t>
            </a:r>
          </a:p>
        </p:txBody>
      </p:sp>
      <p:sp>
        <p:nvSpPr>
          <p:cNvPr id="14" name="Title 1"/>
          <p:cNvSpPr>
            <a:spLocks noGrp="1"/>
          </p:cNvSpPr>
          <p:nvPr>
            <p:ph type="title"/>
          </p:nvPr>
        </p:nvSpPr>
        <p:spPr>
          <a:xfrm>
            <a:off x="346128" y="352426"/>
            <a:ext cx="11515512" cy="752474"/>
          </a:xfrm>
        </p:spPr>
        <p:txBody>
          <a:bodyPr/>
          <a:lstStyle/>
          <a:p>
            <a:r>
              <a:rPr lang="en-US"/>
              <a:t>Click to edit Master title style</a:t>
            </a:r>
          </a:p>
        </p:txBody>
      </p:sp>
      <p:sp>
        <p:nvSpPr>
          <p:cNvPr id="3" name="Date Placeholder 6">
            <a:extLst>
              <a:ext uri="{FF2B5EF4-FFF2-40B4-BE49-F238E27FC236}">
                <a16:creationId xmlns:a16="http://schemas.microsoft.com/office/drawing/2014/main" id="{8FB43065-B51F-4C5B-DC4F-C5D863ADC9CE}"/>
              </a:ext>
            </a:extLst>
          </p:cNvPr>
          <p:cNvSpPr>
            <a:spLocks noGrp="1"/>
          </p:cNvSpPr>
          <p:nvPr>
            <p:ph type="dt" sz="half" idx="16"/>
            <p:custDataLst>
              <p:tags r:id="rId2"/>
            </p:custDataLst>
          </p:nvPr>
        </p:nvSpPr>
        <p:spPr/>
        <p:txBody>
          <a:bodyPr/>
          <a:lstStyle>
            <a:lvl1pPr>
              <a:defRPr>
                <a:solidFill>
                  <a:schemeClr val="tx1"/>
                </a:solidFill>
              </a:defRPr>
            </a:lvl1pPr>
          </a:lstStyle>
          <a:p>
            <a:pPr>
              <a:defRPr/>
            </a:pPr>
            <a:fld id="{D4A7A9A6-E979-4EF6-83CF-0C2BC602C1F3}" type="datetime1">
              <a:rPr lang="en-US"/>
              <a:pPr>
                <a:defRPr/>
              </a:pPr>
              <a:t>2/19/2023</a:t>
            </a:fld>
            <a:endParaRPr lang="en-US"/>
          </a:p>
        </p:txBody>
      </p:sp>
    </p:spTree>
    <p:extLst>
      <p:ext uri="{BB962C8B-B14F-4D97-AF65-F5344CB8AC3E}">
        <p14:creationId xmlns:p14="http://schemas.microsoft.com/office/powerpoint/2010/main" val="34060292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C8B14C5A-9361-EF4E-E4CF-A61243BBA03D}"/>
              </a:ext>
            </a:extLst>
          </p:cNvPr>
          <p:cNvSpPr txBox="1">
            <a:spLocks noChangeArrowheads="1"/>
          </p:cNvSpPr>
          <p:nvPr userDrawn="1">
            <p:custDataLst>
              <p:tags r:id="rId1"/>
            </p:custDataLst>
          </p:nvPr>
        </p:nvSpPr>
        <p:spPr bwMode="auto">
          <a:xfrm>
            <a:off x="10980738" y="6348413"/>
            <a:ext cx="868362" cy="277812"/>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defRPr/>
            </a:pPr>
            <a:fld id="{F0C3BBF7-EF9D-45B5-9587-83DBF2AB7169}" type="slidenum">
              <a:rPr lang="en-US" altLang="en-US" sz="1200" smtClean="0">
                <a:solidFill>
                  <a:srgbClr val="7F7F7F"/>
                </a:solidFill>
                <a:latin typeface="TCCC-UnityText" pitchFamily="34" charset="0"/>
              </a:rPr>
              <a:pPr algn="r" eaLnBrk="1" hangingPunct="1">
                <a:defRPr/>
              </a:pPr>
              <a:t>‹#›</a:t>
            </a:fld>
            <a:endParaRPr lang="en-US" altLang="en-US" sz="1200">
              <a:solidFill>
                <a:srgbClr val="7F7F7F"/>
              </a:solidFill>
              <a:latin typeface="TCCC-UnityText" pitchFamily="34" charset="0"/>
            </a:endParaRPr>
          </a:p>
        </p:txBody>
      </p:sp>
      <p:sp>
        <p:nvSpPr>
          <p:cNvPr id="5" name="Title 1"/>
          <p:cNvSpPr>
            <a:spLocks noGrp="1"/>
          </p:cNvSpPr>
          <p:nvPr>
            <p:ph type="title"/>
          </p:nvPr>
        </p:nvSpPr>
        <p:spPr>
          <a:xfrm>
            <a:off x="346128" y="352426"/>
            <a:ext cx="11502972" cy="752474"/>
          </a:xfrm>
        </p:spPr>
        <p:txBody>
          <a:bodyPr/>
          <a:lstStyle/>
          <a:p>
            <a:r>
              <a:rPr lang="en-US"/>
              <a:t>Click to edit Master title style</a:t>
            </a:r>
          </a:p>
        </p:txBody>
      </p:sp>
      <p:sp>
        <p:nvSpPr>
          <p:cNvPr id="3" name="Date Placeholder 2">
            <a:extLst>
              <a:ext uri="{FF2B5EF4-FFF2-40B4-BE49-F238E27FC236}">
                <a16:creationId xmlns:a16="http://schemas.microsoft.com/office/drawing/2014/main" id="{974188B6-D51C-1090-4AE5-367FB3414C3C}"/>
              </a:ext>
            </a:extLst>
          </p:cNvPr>
          <p:cNvSpPr>
            <a:spLocks noGrp="1"/>
          </p:cNvSpPr>
          <p:nvPr>
            <p:ph type="dt" sz="half" idx="10"/>
            <p:custDataLst>
              <p:tags r:id="rId2"/>
            </p:custDataLst>
          </p:nvPr>
        </p:nvSpPr>
        <p:spPr/>
        <p:txBody>
          <a:bodyPr/>
          <a:lstStyle>
            <a:lvl1pPr>
              <a:defRPr/>
            </a:lvl1pPr>
          </a:lstStyle>
          <a:p>
            <a:pPr>
              <a:defRPr/>
            </a:pPr>
            <a:fld id="{95B94356-DC9B-43C1-9F29-EAB26756D9CB}" type="datetime1">
              <a:rPr lang="en-US"/>
              <a:pPr>
                <a:defRPr/>
              </a:pPr>
              <a:t>2/19/2023</a:t>
            </a:fld>
            <a:endParaRPr lang="en-US"/>
          </a:p>
        </p:txBody>
      </p:sp>
    </p:spTree>
    <p:extLst>
      <p:ext uri="{BB962C8B-B14F-4D97-AF65-F5344CB8AC3E}">
        <p14:creationId xmlns:p14="http://schemas.microsoft.com/office/powerpoint/2010/main" val="30605249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7647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198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DAFEC0C-9485-49E9-93DC-BEBCC4FCBD7D}"/>
              </a:ext>
            </a:extLst>
          </p:cNvPr>
          <p:cNvSpPr>
            <a:spLocks noGrp="1"/>
          </p:cNvSpPr>
          <p:nvPr>
            <p:ph type="pic" sz="quarter" idx="10"/>
          </p:nvPr>
        </p:nvSpPr>
        <p:spPr>
          <a:xfrm>
            <a:off x="2222434" y="1693964"/>
            <a:ext cx="2568507" cy="3231701"/>
          </a:xfrm>
          <a:custGeom>
            <a:avLst/>
            <a:gdLst>
              <a:gd name="connsiteX0" fmla="*/ 0 w 2568507"/>
              <a:gd name="connsiteY0" fmla="*/ 0 h 3231701"/>
              <a:gd name="connsiteX1" fmla="*/ 2568507 w 2568507"/>
              <a:gd name="connsiteY1" fmla="*/ 0 h 3231701"/>
              <a:gd name="connsiteX2" fmla="*/ 2568507 w 2568507"/>
              <a:gd name="connsiteY2" fmla="*/ 594440 h 3231701"/>
              <a:gd name="connsiteX3" fmla="*/ 1659106 w 2568507"/>
              <a:gd name="connsiteY3" fmla="*/ 594440 h 3231701"/>
              <a:gd name="connsiteX4" fmla="*/ 1659106 w 2568507"/>
              <a:gd name="connsiteY4" fmla="*/ 3231701 h 3231701"/>
              <a:gd name="connsiteX5" fmla="*/ 909402 w 2568507"/>
              <a:gd name="connsiteY5" fmla="*/ 3231701 h 3231701"/>
              <a:gd name="connsiteX6" fmla="*/ 909402 w 2568507"/>
              <a:gd name="connsiteY6" fmla="*/ 594440 h 3231701"/>
              <a:gd name="connsiteX7" fmla="*/ 0 w 2568507"/>
              <a:gd name="connsiteY7" fmla="*/ 594440 h 323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8507" h="3231701">
                <a:moveTo>
                  <a:pt x="0" y="0"/>
                </a:moveTo>
                <a:lnTo>
                  <a:pt x="2568507" y="0"/>
                </a:lnTo>
                <a:lnTo>
                  <a:pt x="2568507" y="594440"/>
                </a:lnTo>
                <a:lnTo>
                  <a:pt x="1659106" y="594440"/>
                </a:lnTo>
                <a:lnTo>
                  <a:pt x="1659106" y="3231701"/>
                </a:lnTo>
                <a:lnTo>
                  <a:pt x="909402" y="3231701"/>
                </a:lnTo>
                <a:lnTo>
                  <a:pt x="909402" y="594440"/>
                </a:lnTo>
                <a:lnTo>
                  <a:pt x="0" y="594440"/>
                </a:lnTo>
                <a:close/>
              </a:path>
            </a:pathLst>
          </a:custGeom>
        </p:spPr>
        <p:txBody>
          <a:bodyPr wrap="square">
            <a:noAutofit/>
          </a:bodyPr>
          <a:lstStyle/>
          <a:p>
            <a:endParaRPr lang="en-US"/>
          </a:p>
        </p:txBody>
      </p:sp>
    </p:spTree>
    <p:extLst>
      <p:ext uri="{BB962C8B-B14F-4D97-AF65-F5344CB8AC3E}">
        <p14:creationId xmlns:p14="http://schemas.microsoft.com/office/powerpoint/2010/main" val="12686503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3_Title Only" type="tx">
  <p:cSld name="3_Title Only">
    <p:spTree>
      <p:nvGrpSpPr>
        <p:cNvPr id="1" name="Shape 14"/>
        <p:cNvGrpSpPr/>
        <p:nvPr/>
      </p:nvGrpSpPr>
      <p:grpSpPr>
        <a:xfrm>
          <a:off x="0" y="0"/>
          <a:ext cx="0" cy="0"/>
          <a:chOff x="0" y="0"/>
          <a:chExt cx="0" cy="0"/>
        </a:xfrm>
      </p:grpSpPr>
      <p:sp>
        <p:nvSpPr>
          <p:cNvPr id="15" name="Google Shape;15;p2"/>
          <p:cNvSpPr>
            <a:spLocks noGrp="1"/>
          </p:cNvSpPr>
          <p:nvPr>
            <p:ph type="pic" idx="2"/>
          </p:nvPr>
        </p:nvSpPr>
        <p:spPr>
          <a:xfrm>
            <a:off x="375062" y="0"/>
            <a:ext cx="12173713"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1pPr>
            <a:lvl2pPr marR="0" lvl="1"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2pPr>
            <a:lvl3pPr marR="0" lvl="2"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3pPr>
            <a:lvl4pPr marR="0" lvl="3"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4pPr>
            <a:lvl5pPr marR="0" lvl="4"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5pPr>
            <a:lvl6pPr marR="0" lvl="5"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6pPr>
            <a:lvl7pPr marR="0" lvl="6"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7pPr>
            <a:lvl8pPr marR="0" lvl="7"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8pPr>
            <a:lvl9pPr marR="0" lvl="8"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9pPr>
          </a:lstStyle>
          <a:p>
            <a:endParaRPr/>
          </a:p>
        </p:txBody>
      </p:sp>
      <p:sp>
        <p:nvSpPr>
          <p:cNvPr id="16" name="Google Shape;16;p2"/>
          <p:cNvSpPr/>
          <p:nvPr/>
        </p:nvSpPr>
        <p:spPr>
          <a:xfrm>
            <a:off x="0" y="2028217"/>
            <a:ext cx="9951396" cy="2801567"/>
          </a:xfrm>
          <a:prstGeom prst="rect">
            <a:avLst/>
          </a:prstGeom>
          <a:gradFill>
            <a:gsLst>
              <a:gs pos="0">
                <a:srgbClr val="AC0703"/>
              </a:gs>
              <a:gs pos="100000">
                <a:srgbClr val="FF000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 name="Google Shape;17;p2"/>
          <p:cNvSpPr/>
          <p:nvPr/>
        </p:nvSpPr>
        <p:spPr>
          <a:xfrm>
            <a:off x="-1" y="2028217"/>
            <a:ext cx="731522" cy="2801567"/>
          </a:xfrm>
          <a:prstGeom prst="rect">
            <a:avLst/>
          </a:prstGeom>
          <a:solidFill>
            <a:srgbClr val="5D1FA3"/>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8;p2"/>
          <p:cNvSpPr txBox="1">
            <a:spLocks noGrp="1"/>
          </p:cNvSpPr>
          <p:nvPr>
            <p:ph type="title"/>
          </p:nvPr>
        </p:nvSpPr>
        <p:spPr>
          <a:xfrm>
            <a:off x="1114425" y="2657475"/>
            <a:ext cx="8562975" cy="953075"/>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FFFFFF"/>
              </a:buClr>
              <a:buSzPts val="4800"/>
              <a:buFont typeface="Lato"/>
              <a:buNone/>
              <a:defRPr sz="48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9" name="Google Shape;19;p2"/>
          <p:cNvSpPr/>
          <p:nvPr/>
        </p:nvSpPr>
        <p:spPr>
          <a:xfrm>
            <a:off x="-1" y="0"/>
            <a:ext cx="731522" cy="6858000"/>
          </a:xfrm>
          <a:prstGeom prst="rect">
            <a:avLst/>
          </a:prstGeom>
          <a:gradFill>
            <a:gsLst>
              <a:gs pos="0">
                <a:srgbClr val="F8F4FD"/>
              </a:gs>
              <a:gs pos="99000">
                <a:srgbClr val="D9D9D9"/>
              </a:gs>
              <a:gs pos="100000">
                <a:srgbClr val="D9D9D9"/>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 name="Marcador de número de diapositiva 5">
            <a:extLst>
              <a:ext uri="{FF2B5EF4-FFF2-40B4-BE49-F238E27FC236}">
                <a16:creationId xmlns:a16="http://schemas.microsoft.com/office/drawing/2014/main" id="{F016E7F3-14E9-4BA8-AECF-A412FAE92980}"/>
              </a:ext>
            </a:extLst>
          </p:cNvPr>
          <p:cNvSpPr>
            <a:spLocks noGrp="1"/>
          </p:cNvSpPr>
          <p:nvPr>
            <p:ph type="sldNum" sz="quarter" idx="12"/>
          </p:nvPr>
        </p:nvSpPr>
        <p:spPr>
          <a:xfrm>
            <a:off x="10456534" y="6543325"/>
            <a:ext cx="2743200" cy="314675"/>
          </a:xfrm>
        </p:spPr>
        <p:txBody>
          <a:bodyPr/>
          <a:lstStyle>
            <a:lvl1pPr algn="ctr">
              <a:defRPr b="1">
                <a:solidFill>
                  <a:srgbClr val="000000"/>
                </a:solidFill>
              </a:defRPr>
            </a:lvl1pPr>
          </a:lstStyle>
          <a:p>
            <a:fld id="{29B5661A-2D66-514B-9210-9CAAA001FC55}" type="slidenum">
              <a:rPr lang="es-ES_tradnl" smtClean="0"/>
              <a:pPr/>
              <a:t>‹#›</a:t>
            </a:fld>
            <a:endParaRPr lang="es-ES_tradnl"/>
          </a:p>
        </p:txBody>
      </p:sp>
    </p:spTree>
    <p:extLst>
      <p:ext uri="{BB962C8B-B14F-4D97-AF65-F5344CB8AC3E}">
        <p14:creationId xmlns:p14="http://schemas.microsoft.com/office/powerpoint/2010/main" val="370490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752BA-CCBC-4F95-AD7C-02674E0CB6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C8ED97-AF38-45FA-80C2-0383FDF23B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9BA715-08C1-4B95-A384-A9A06BEA0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52687-9C50-4A9A-8D58-9BF86B5E6BE0}"/>
              </a:ext>
            </a:extLst>
          </p:cNvPr>
          <p:cNvSpPr>
            <a:spLocks noGrp="1"/>
          </p:cNvSpPr>
          <p:nvPr>
            <p:ph type="dt" sz="half" idx="10"/>
          </p:nvPr>
        </p:nvSpPr>
        <p:spPr/>
        <p:txBody>
          <a:bodyPr/>
          <a:lstStyle/>
          <a:p>
            <a:fld id="{C8AF86F0-BDEE-4CB5-84A4-B96733856F2D}" type="datetimeFigureOut">
              <a:rPr lang="en-US" smtClean="0"/>
              <a:t>2/19/2023</a:t>
            </a:fld>
            <a:endParaRPr lang="en-US"/>
          </a:p>
        </p:txBody>
      </p:sp>
      <p:sp>
        <p:nvSpPr>
          <p:cNvPr id="6" name="Footer Placeholder 5">
            <a:extLst>
              <a:ext uri="{FF2B5EF4-FFF2-40B4-BE49-F238E27FC236}">
                <a16:creationId xmlns:a16="http://schemas.microsoft.com/office/drawing/2014/main" id="{291B65B3-F45C-484B-94A0-0FBA32F304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8FCE00-3CA6-47AA-8584-114E3ECBB67D}"/>
              </a:ext>
            </a:extLst>
          </p:cNvPr>
          <p:cNvSpPr>
            <a:spLocks noGrp="1"/>
          </p:cNvSpPr>
          <p:nvPr>
            <p:ph type="sldNum" sz="quarter" idx="12"/>
          </p:nvPr>
        </p:nvSpPr>
        <p:spPr/>
        <p:txBody>
          <a:bodyPr/>
          <a:lstStyle/>
          <a:p>
            <a:fld id="{62B10AE1-A14C-465E-AFD6-D80BF110E8D4}" type="slidenum">
              <a:rPr lang="en-US" smtClean="0"/>
              <a:t>‹#›</a:t>
            </a:fld>
            <a:endParaRPr lang="en-US"/>
          </a:p>
        </p:txBody>
      </p:sp>
    </p:spTree>
    <p:extLst>
      <p:ext uri="{BB962C8B-B14F-4D97-AF65-F5344CB8AC3E}">
        <p14:creationId xmlns:p14="http://schemas.microsoft.com/office/powerpoint/2010/main" val="19906943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3_Title Only" type="tx">
  <p:cSld name="3_Title Only">
    <p:spTree>
      <p:nvGrpSpPr>
        <p:cNvPr id="1" name="Shape 14"/>
        <p:cNvGrpSpPr/>
        <p:nvPr/>
      </p:nvGrpSpPr>
      <p:grpSpPr>
        <a:xfrm>
          <a:off x="0" y="0"/>
          <a:ext cx="0" cy="0"/>
          <a:chOff x="0" y="0"/>
          <a:chExt cx="0" cy="0"/>
        </a:xfrm>
      </p:grpSpPr>
      <p:sp>
        <p:nvSpPr>
          <p:cNvPr id="15" name="Google Shape;15;p2"/>
          <p:cNvSpPr>
            <a:spLocks noGrp="1"/>
          </p:cNvSpPr>
          <p:nvPr>
            <p:ph type="pic" idx="2"/>
          </p:nvPr>
        </p:nvSpPr>
        <p:spPr>
          <a:xfrm>
            <a:off x="375062" y="0"/>
            <a:ext cx="12173713"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1pPr>
            <a:lvl2pPr marR="0" lvl="1"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2pPr>
            <a:lvl3pPr marR="0" lvl="2"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3pPr>
            <a:lvl4pPr marR="0" lvl="3"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4pPr>
            <a:lvl5pPr marR="0" lvl="4"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5pPr>
            <a:lvl6pPr marR="0" lvl="5"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6pPr>
            <a:lvl7pPr marR="0" lvl="6"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7pPr>
            <a:lvl8pPr marR="0" lvl="7"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8pPr>
            <a:lvl9pPr marR="0" lvl="8"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9pPr>
          </a:lstStyle>
          <a:p>
            <a:endParaRPr/>
          </a:p>
        </p:txBody>
      </p:sp>
      <p:sp>
        <p:nvSpPr>
          <p:cNvPr id="16" name="Google Shape;16;p2"/>
          <p:cNvSpPr/>
          <p:nvPr/>
        </p:nvSpPr>
        <p:spPr>
          <a:xfrm>
            <a:off x="0" y="2028217"/>
            <a:ext cx="9951396" cy="2801567"/>
          </a:xfrm>
          <a:prstGeom prst="rect">
            <a:avLst/>
          </a:prstGeom>
          <a:gradFill>
            <a:gsLst>
              <a:gs pos="0">
                <a:srgbClr val="AC0703"/>
              </a:gs>
              <a:gs pos="100000">
                <a:srgbClr val="FF000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 name="Google Shape;17;p2"/>
          <p:cNvSpPr/>
          <p:nvPr/>
        </p:nvSpPr>
        <p:spPr>
          <a:xfrm>
            <a:off x="-1" y="2028217"/>
            <a:ext cx="731522" cy="2801567"/>
          </a:xfrm>
          <a:prstGeom prst="rect">
            <a:avLst/>
          </a:prstGeom>
          <a:solidFill>
            <a:srgbClr val="5D1FA3"/>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8;p2"/>
          <p:cNvSpPr txBox="1">
            <a:spLocks noGrp="1"/>
          </p:cNvSpPr>
          <p:nvPr>
            <p:ph type="title"/>
          </p:nvPr>
        </p:nvSpPr>
        <p:spPr>
          <a:xfrm>
            <a:off x="1114425" y="2657475"/>
            <a:ext cx="8562975" cy="953075"/>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FFFFFF"/>
              </a:buClr>
              <a:buSzPts val="4800"/>
              <a:buFont typeface="Lato"/>
              <a:buNone/>
              <a:defRPr sz="48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9" name="Google Shape;19;p2"/>
          <p:cNvSpPr/>
          <p:nvPr/>
        </p:nvSpPr>
        <p:spPr>
          <a:xfrm>
            <a:off x="-1" y="0"/>
            <a:ext cx="731522" cy="6858000"/>
          </a:xfrm>
          <a:prstGeom prst="rect">
            <a:avLst/>
          </a:prstGeom>
          <a:gradFill>
            <a:gsLst>
              <a:gs pos="0">
                <a:srgbClr val="F8F4FD"/>
              </a:gs>
              <a:gs pos="99000">
                <a:srgbClr val="D9D9D9"/>
              </a:gs>
              <a:gs pos="100000">
                <a:srgbClr val="D9D9D9"/>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 name="Marcador de número de diapositiva 5">
            <a:extLst>
              <a:ext uri="{FF2B5EF4-FFF2-40B4-BE49-F238E27FC236}">
                <a16:creationId xmlns:a16="http://schemas.microsoft.com/office/drawing/2014/main" id="{F016E7F3-14E9-4BA8-AECF-A412FAE92980}"/>
              </a:ext>
            </a:extLst>
          </p:cNvPr>
          <p:cNvSpPr>
            <a:spLocks noGrp="1"/>
          </p:cNvSpPr>
          <p:nvPr>
            <p:ph type="sldNum" sz="quarter" idx="12"/>
          </p:nvPr>
        </p:nvSpPr>
        <p:spPr>
          <a:xfrm>
            <a:off x="10456534" y="6543325"/>
            <a:ext cx="2743200" cy="314675"/>
          </a:xfrm>
        </p:spPr>
        <p:txBody>
          <a:bodyPr/>
          <a:lstStyle>
            <a:lvl1pPr algn="ctr">
              <a:defRPr b="1">
                <a:solidFill>
                  <a:srgbClr val="000000"/>
                </a:solidFill>
              </a:defRPr>
            </a:lvl1pPr>
          </a:lstStyle>
          <a:p>
            <a:fld id="{29B5661A-2D66-514B-9210-9CAAA001FC55}" type="slidenum">
              <a:rPr lang="es-ES_tradnl" smtClean="0"/>
              <a:pPr/>
              <a:t>‹#›</a:t>
            </a:fld>
            <a:endParaRPr lang="es-ES_tradnl"/>
          </a:p>
        </p:txBody>
      </p:sp>
    </p:spTree>
    <p:extLst>
      <p:ext uri="{BB962C8B-B14F-4D97-AF65-F5344CB8AC3E}">
        <p14:creationId xmlns:p14="http://schemas.microsoft.com/office/powerpoint/2010/main" val="18162275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4_Title Only">
  <p:cSld name="4_Title Only">
    <p:spTree>
      <p:nvGrpSpPr>
        <p:cNvPr id="1" name="Shape 24"/>
        <p:cNvGrpSpPr/>
        <p:nvPr/>
      </p:nvGrpSpPr>
      <p:grpSpPr>
        <a:xfrm>
          <a:off x="0" y="0"/>
          <a:ext cx="0" cy="0"/>
          <a:chOff x="0" y="0"/>
          <a:chExt cx="0" cy="0"/>
        </a:xfrm>
      </p:grpSpPr>
      <p:sp>
        <p:nvSpPr>
          <p:cNvPr id="25" name="Google Shape;25;p4"/>
          <p:cNvSpPr>
            <a:spLocks noGrp="1"/>
          </p:cNvSpPr>
          <p:nvPr>
            <p:ph type="pic" idx="2"/>
          </p:nvPr>
        </p:nvSpPr>
        <p:spPr>
          <a:xfrm>
            <a:off x="5206515" y="238079"/>
            <a:ext cx="6752188" cy="639176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1pPr>
            <a:lvl2pPr marR="0" lvl="1"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2pPr>
            <a:lvl3pPr marR="0" lvl="2"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3pPr>
            <a:lvl4pPr marR="0" lvl="3"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4pPr>
            <a:lvl5pPr marR="0" lvl="4"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5pPr>
            <a:lvl6pPr marR="0" lvl="5"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6pPr>
            <a:lvl7pPr marR="0" lvl="6"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7pPr>
            <a:lvl8pPr marR="0" lvl="7"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8pPr>
            <a:lvl9pPr marR="0" lvl="8"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9pPr>
          </a:lstStyle>
          <a:p>
            <a:endParaRPr/>
          </a:p>
        </p:txBody>
      </p:sp>
      <p:sp>
        <p:nvSpPr>
          <p:cNvPr id="26" name="Google Shape;26;p4"/>
          <p:cNvSpPr/>
          <p:nvPr/>
        </p:nvSpPr>
        <p:spPr>
          <a:xfrm>
            <a:off x="266371" y="238080"/>
            <a:ext cx="5545259" cy="6391763"/>
          </a:xfrm>
          <a:custGeom>
            <a:avLst/>
            <a:gdLst/>
            <a:ahLst/>
            <a:cxnLst/>
            <a:rect l="l" t="t" r="r" b="b"/>
            <a:pathLst>
              <a:path w="21600" h="21600" extrusionOk="0">
                <a:moveTo>
                  <a:pt x="0" y="0"/>
                </a:moveTo>
                <a:lnTo>
                  <a:pt x="19269" y="0"/>
                </a:lnTo>
                <a:lnTo>
                  <a:pt x="19269" y="10275"/>
                </a:lnTo>
                <a:lnTo>
                  <a:pt x="21600" y="11437"/>
                </a:lnTo>
                <a:lnTo>
                  <a:pt x="19269" y="12599"/>
                </a:lnTo>
                <a:lnTo>
                  <a:pt x="19269" y="21600"/>
                </a:lnTo>
                <a:lnTo>
                  <a:pt x="0" y="21600"/>
                </a:lnTo>
                <a:close/>
              </a:path>
            </a:pathLst>
          </a:custGeom>
          <a:gradFill>
            <a:gsLst>
              <a:gs pos="0">
                <a:srgbClr val="AC0703"/>
              </a:gs>
              <a:gs pos="100000">
                <a:srgbClr val="FF000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300"/>
              <a:buFont typeface="Calibri"/>
              <a:buNone/>
            </a:pPr>
            <a:endParaRPr sz="4300" b="0" i="0" u="none" strike="noStrike" cap="none">
              <a:solidFill>
                <a:srgbClr val="FFFFFF"/>
              </a:solidFill>
              <a:latin typeface="Calibri"/>
              <a:ea typeface="Calibri"/>
              <a:cs typeface="Calibri"/>
              <a:sym typeface="Calibri"/>
            </a:endParaRPr>
          </a:p>
        </p:txBody>
      </p:sp>
      <p:sp>
        <p:nvSpPr>
          <p:cNvPr id="27" name="Google Shape;27;p4"/>
          <p:cNvSpPr txBox="1">
            <a:spLocks noGrp="1"/>
          </p:cNvSpPr>
          <p:nvPr>
            <p:ph type="title"/>
          </p:nvPr>
        </p:nvSpPr>
        <p:spPr>
          <a:xfrm>
            <a:off x="457200" y="533400"/>
            <a:ext cx="2857500" cy="16764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6" name="Marcador de número de diapositiva 5">
            <a:extLst>
              <a:ext uri="{FF2B5EF4-FFF2-40B4-BE49-F238E27FC236}">
                <a16:creationId xmlns:a16="http://schemas.microsoft.com/office/drawing/2014/main" id="{DCDEC574-AF66-47AF-AD18-1B67133174E1}"/>
              </a:ext>
            </a:extLst>
          </p:cNvPr>
          <p:cNvSpPr>
            <a:spLocks noGrp="1"/>
          </p:cNvSpPr>
          <p:nvPr>
            <p:ph type="sldNum" sz="quarter" idx="12"/>
          </p:nvPr>
        </p:nvSpPr>
        <p:spPr>
          <a:xfrm>
            <a:off x="9903637" y="6543325"/>
            <a:ext cx="2743200" cy="314675"/>
          </a:xfrm>
        </p:spPr>
        <p:txBody>
          <a:bodyPr/>
          <a:lstStyle>
            <a:lvl1pPr algn="ctr">
              <a:defRPr b="1">
                <a:solidFill>
                  <a:srgbClr val="000000"/>
                </a:solidFill>
              </a:defRPr>
            </a:lvl1pPr>
          </a:lstStyle>
          <a:p>
            <a:fld id="{29B5661A-2D66-514B-9210-9CAAA001FC55}" type="slidenum">
              <a:rPr lang="es-ES_tradnl" smtClean="0"/>
              <a:pPr/>
              <a:t>‹#›</a:t>
            </a:fld>
            <a:endParaRPr lang="es-ES_tradnl"/>
          </a:p>
        </p:txBody>
      </p:sp>
    </p:spTree>
    <p:extLst>
      <p:ext uri="{BB962C8B-B14F-4D97-AF65-F5344CB8AC3E}">
        <p14:creationId xmlns:p14="http://schemas.microsoft.com/office/powerpoint/2010/main" val="15356939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1"/>
            <a:ext cx="10515600" cy="953074"/>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4" name="Marcador de número de diapositiva 5">
            <a:extLst>
              <a:ext uri="{FF2B5EF4-FFF2-40B4-BE49-F238E27FC236}">
                <a16:creationId xmlns:a16="http://schemas.microsoft.com/office/drawing/2014/main" id="{FA6E2E8A-9FB3-4FD1-862D-3B3E07EC26A5}"/>
              </a:ext>
            </a:extLst>
          </p:cNvPr>
          <p:cNvSpPr>
            <a:spLocks noGrp="1"/>
          </p:cNvSpPr>
          <p:nvPr>
            <p:ph type="sldNum" sz="quarter" idx="12"/>
          </p:nvPr>
        </p:nvSpPr>
        <p:spPr>
          <a:xfrm>
            <a:off x="9903637" y="6543325"/>
            <a:ext cx="2743200" cy="314675"/>
          </a:xfrm>
        </p:spPr>
        <p:txBody>
          <a:bodyPr/>
          <a:lstStyle>
            <a:lvl1pPr algn="ctr">
              <a:defRPr b="1">
                <a:solidFill>
                  <a:srgbClr val="000000"/>
                </a:solidFill>
              </a:defRPr>
            </a:lvl1pPr>
          </a:lstStyle>
          <a:p>
            <a:fld id="{29B5661A-2D66-514B-9210-9CAAA001FC55}" type="slidenum">
              <a:rPr lang="es-ES_tradnl" smtClean="0"/>
              <a:pPr/>
              <a:t>‹#›</a:t>
            </a:fld>
            <a:endParaRPr lang="es-ES_tradnl"/>
          </a:p>
        </p:txBody>
      </p:sp>
    </p:spTree>
    <p:extLst>
      <p:ext uri="{BB962C8B-B14F-4D97-AF65-F5344CB8AC3E}">
        <p14:creationId xmlns:p14="http://schemas.microsoft.com/office/powerpoint/2010/main" val="17186098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57200" y="1"/>
            <a:ext cx="10515600" cy="953074"/>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94" name="Google Shape;94;p18"/>
          <p:cNvSpPr txBox="1">
            <a:spLocks noGrp="1"/>
          </p:cNvSpPr>
          <p:nvPr>
            <p:ph type="body" idx="1"/>
          </p:nvPr>
        </p:nvSpPr>
        <p:spPr>
          <a:xfrm>
            <a:off x="533400" y="1555917"/>
            <a:ext cx="11010900" cy="4351338"/>
          </a:xfrm>
          <a:prstGeom prst="rect">
            <a:avLst/>
          </a:prstGeom>
          <a:noFill/>
          <a:ln>
            <a:noFill/>
          </a:ln>
        </p:spPr>
        <p:txBody>
          <a:bodyPr spcFirstLastPara="1" wrap="square" lIns="45700" tIns="45700" rIns="45700" bIns="45700" anchor="t" anchorCtr="0">
            <a:noAutofit/>
          </a:bodyPr>
          <a:lstStyle>
            <a:lvl1pPr marL="457200" lvl="0" indent="-342900" algn="l">
              <a:lnSpc>
                <a:spcPct val="90000"/>
              </a:lnSpc>
              <a:spcBef>
                <a:spcPts val="1000"/>
              </a:spcBef>
              <a:spcAft>
                <a:spcPts val="0"/>
              </a:spcAft>
              <a:buClr>
                <a:srgbClr val="5F5F5F"/>
              </a:buClr>
              <a:buSzPts val="1800"/>
              <a:buChar char="•"/>
              <a:defRPr/>
            </a:lvl1pPr>
            <a:lvl2pPr marL="914400" lvl="1" indent="-342900" algn="l">
              <a:lnSpc>
                <a:spcPct val="90000"/>
              </a:lnSpc>
              <a:spcBef>
                <a:spcPts val="1000"/>
              </a:spcBef>
              <a:spcAft>
                <a:spcPts val="0"/>
              </a:spcAft>
              <a:buClr>
                <a:srgbClr val="5F5F5F"/>
              </a:buClr>
              <a:buSzPts val="1800"/>
              <a:buChar char="•"/>
              <a:defRPr/>
            </a:lvl2pPr>
            <a:lvl3pPr marL="1371600" lvl="2" indent="-342900" algn="l">
              <a:lnSpc>
                <a:spcPct val="90000"/>
              </a:lnSpc>
              <a:spcBef>
                <a:spcPts val="1000"/>
              </a:spcBef>
              <a:spcAft>
                <a:spcPts val="0"/>
              </a:spcAft>
              <a:buClr>
                <a:srgbClr val="5F5F5F"/>
              </a:buClr>
              <a:buSzPts val="1800"/>
              <a:buChar char="•"/>
              <a:defRPr/>
            </a:lvl3pPr>
            <a:lvl4pPr marL="1828800" lvl="3" indent="-342900" algn="l">
              <a:lnSpc>
                <a:spcPct val="90000"/>
              </a:lnSpc>
              <a:spcBef>
                <a:spcPts val="1000"/>
              </a:spcBef>
              <a:spcAft>
                <a:spcPts val="0"/>
              </a:spcAft>
              <a:buClr>
                <a:srgbClr val="5F5F5F"/>
              </a:buClr>
              <a:buSzPts val="1800"/>
              <a:buChar char="•"/>
              <a:defRPr/>
            </a:lvl4pPr>
            <a:lvl5pPr marL="2286000" lvl="4" indent="-342900" algn="l">
              <a:lnSpc>
                <a:spcPct val="90000"/>
              </a:lnSpc>
              <a:spcBef>
                <a:spcPts val="1000"/>
              </a:spcBef>
              <a:spcAft>
                <a:spcPts val="0"/>
              </a:spcAft>
              <a:buClr>
                <a:srgbClr val="5F5F5F"/>
              </a:buClr>
              <a:buSzPts val="1800"/>
              <a:buChar char="•"/>
              <a:defRPr/>
            </a:lvl5pPr>
            <a:lvl6pPr marL="2743200" lvl="5" indent="-342900" algn="l">
              <a:lnSpc>
                <a:spcPct val="90000"/>
              </a:lnSpc>
              <a:spcBef>
                <a:spcPts val="1000"/>
              </a:spcBef>
              <a:spcAft>
                <a:spcPts val="0"/>
              </a:spcAft>
              <a:buClr>
                <a:srgbClr val="5F5F5F"/>
              </a:buClr>
              <a:buSzPts val="1800"/>
              <a:buChar char="•"/>
              <a:defRPr/>
            </a:lvl6pPr>
            <a:lvl7pPr marL="3200400" lvl="6" indent="-342900" algn="l">
              <a:lnSpc>
                <a:spcPct val="90000"/>
              </a:lnSpc>
              <a:spcBef>
                <a:spcPts val="1000"/>
              </a:spcBef>
              <a:spcAft>
                <a:spcPts val="0"/>
              </a:spcAft>
              <a:buClr>
                <a:srgbClr val="5F5F5F"/>
              </a:buClr>
              <a:buSzPts val="1800"/>
              <a:buChar char="•"/>
              <a:defRPr/>
            </a:lvl7pPr>
            <a:lvl8pPr marL="3657600" lvl="7" indent="-342900" algn="l">
              <a:lnSpc>
                <a:spcPct val="90000"/>
              </a:lnSpc>
              <a:spcBef>
                <a:spcPts val="1000"/>
              </a:spcBef>
              <a:spcAft>
                <a:spcPts val="0"/>
              </a:spcAft>
              <a:buClr>
                <a:srgbClr val="5F5F5F"/>
              </a:buClr>
              <a:buSzPts val="1800"/>
              <a:buChar char="•"/>
              <a:defRPr/>
            </a:lvl8pPr>
            <a:lvl9pPr marL="4114800" lvl="8" indent="-342900" algn="l">
              <a:lnSpc>
                <a:spcPct val="90000"/>
              </a:lnSpc>
              <a:spcBef>
                <a:spcPts val="1000"/>
              </a:spcBef>
              <a:spcAft>
                <a:spcPts val="0"/>
              </a:spcAft>
              <a:buClr>
                <a:srgbClr val="5F5F5F"/>
              </a:buClr>
              <a:buSzPts val="1800"/>
              <a:buChar char="•"/>
              <a:defRPr/>
            </a:lvl9pPr>
          </a:lstStyle>
          <a:p>
            <a:endParaRPr/>
          </a:p>
        </p:txBody>
      </p:sp>
      <p:sp>
        <p:nvSpPr>
          <p:cNvPr id="5" name="Marcador de número de diapositiva 5">
            <a:extLst>
              <a:ext uri="{FF2B5EF4-FFF2-40B4-BE49-F238E27FC236}">
                <a16:creationId xmlns:a16="http://schemas.microsoft.com/office/drawing/2014/main" id="{6D3D66E7-6927-46A6-ABAE-55C567B42592}"/>
              </a:ext>
            </a:extLst>
          </p:cNvPr>
          <p:cNvSpPr>
            <a:spLocks noGrp="1"/>
          </p:cNvSpPr>
          <p:nvPr>
            <p:ph type="sldNum" sz="quarter" idx="12"/>
          </p:nvPr>
        </p:nvSpPr>
        <p:spPr>
          <a:xfrm>
            <a:off x="9903637" y="6543325"/>
            <a:ext cx="2743200" cy="314675"/>
          </a:xfrm>
        </p:spPr>
        <p:txBody>
          <a:bodyPr/>
          <a:lstStyle>
            <a:lvl1pPr algn="ctr">
              <a:defRPr b="1">
                <a:solidFill>
                  <a:srgbClr val="000000"/>
                </a:solidFill>
              </a:defRPr>
            </a:lvl1pPr>
          </a:lstStyle>
          <a:p>
            <a:fld id="{29B5661A-2D66-514B-9210-9CAAA001FC55}" type="slidenum">
              <a:rPr lang="es-ES_tradnl" smtClean="0"/>
              <a:pPr/>
              <a:t>‹#›</a:t>
            </a:fld>
            <a:endParaRPr lang="es-ES_tradnl"/>
          </a:p>
        </p:txBody>
      </p:sp>
    </p:spTree>
    <p:extLst>
      <p:ext uri="{BB962C8B-B14F-4D97-AF65-F5344CB8AC3E}">
        <p14:creationId xmlns:p14="http://schemas.microsoft.com/office/powerpoint/2010/main" val="13578367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831850" y="1709738"/>
            <a:ext cx="10515600" cy="2852737"/>
          </a:xfrm>
          <a:prstGeom prst="rect">
            <a:avLst/>
          </a:prstGeom>
          <a:noFill/>
          <a:ln>
            <a:noFill/>
          </a:ln>
        </p:spPr>
        <p:txBody>
          <a:bodyPr spcFirstLastPara="1" wrap="square" lIns="45700" tIns="45700" rIns="45700" bIns="45700" anchor="b" anchorCtr="0">
            <a:noAutofit/>
          </a:bodyPr>
          <a:lstStyle>
            <a:lvl1pPr lvl="0" algn="l">
              <a:lnSpc>
                <a:spcPct val="90000"/>
              </a:lnSpc>
              <a:spcBef>
                <a:spcPts val="0"/>
              </a:spcBef>
              <a:spcAft>
                <a:spcPts val="0"/>
              </a:spcAft>
              <a:buClr>
                <a:srgbClr val="FFFFFF"/>
              </a:buClr>
              <a:buSzPts val="6000"/>
              <a:buFont typeface="Lato"/>
              <a:buNone/>
              <a:defRPr sz="6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98" name="Google Shape;98;p19"/>
          <p:cNvSpPr txBox="1">
            <a:spLocks noGrp="1"/>
          </p:cNvSpPr>
          <p:nvPr>
            <p:ph type="body" idx="1"/>
          </p:nvPr>
        </p:nvSpPr>
        <p:spPr>
          <a:xfrm>
            <a:off x="831850" y="4589462"/>
            <a:ext cx="10515600" cy="1500188"/>
          </a:xfrm>
          <a:prstGeom prst="rect">
            <a:avLst/>
          </a:prstGeom>
          <a:noFill/>
          <a:ln>
            <a:noFill/>
          </a:ln>
        </p:spPr>
        <p:txBody>
          <a:bodyPr spcFirstLastPara="1" wrap="square" lIns="45700" tIns="45700" rIns="45700" bIns="45700" anchor="t" anchorCtr="0">
            <a:noAutofit/>
          </a:bodyPr>
          <a:lstStyle>
            <a:lvl1pPr marL="457200" lvl="0" indent="-228600" algn="l">
              <a:lnSpc>
                <a:spcPct val="90000"/>
              </a:lnSpc>
              <a:spcBef>
                <a:spcPts val="1000"/>
              </a:spcBef>
              <a:spcAft>
                <a:spcPts val="0"/>
              </a:spcAft>
              <a:buClr>
                <a:srgbClr val="AAAAAA"/>
              </a:buClr>
              <a:buSzPts val="2400"/>
              <a:buFont typeface="Calibri"/>
              <a:buNone/>
              <a:defRPr sz="2400">
                <a:solidFill>
                  <a:srgbClr val="AAAAAA"/>
                </a:solidFill>
              </a:defRPr>
            </a:lvl1pPr>
            <a:lvl2pPr marL="914400" lvl="1" indent="-228600" algn="l">
              <a:lnSpc>
                <a:spcPct val="90000"/>
              </a:lnSpc>
              <a:spcBef>
                <a:spcPts val="1000"/>
              </a:spcBef>
              <a:spcAft>
                <a:spcPts val="0"/>
              </a:spcAft>
              <a:buClr>
                <a:srgbClr val="AAAAAA"/>
              </a:buClr>
              <a:buSzPts val="2400"/>
              <a:buFont typeface="Calibri"/>
              <a:buNone/>
              <a:defRPr sz="2400">
                <a:solidFill>
                  <a:srgbClr val="AAAAAA"/>
                </a:solidFill>
              </a:defRPr>
            </a:lvl2pPr>
            <a:lvl3pPr marL="1371600" lvl="2" indent="-228600" algn="l">
              <a:lnSpc>
                <a:spcPct val="90000"/>
              </a:lnSpc>
              <a:spcBef>
                <a:spcPts val="1000"/>
              </a:spcBef>
              <a:spcAft>
                <a:spcPts val="0"/>
              </a:spcAft>
              <a:buClr>
                <a:srgbClr val="AAAAAA"/>
              </a:buClr>
              <a:buSzPts val="2400"/>
              <a:buFont typeface="Calibri"/>
              <a:buNone/>
              <a:defRPr sz="2400">
                <a:solidFill>
                  <a:srgbClr val="AAAAAA"/>
                </a:solidFill>
              </a:defRPr>
            </a:lvl3pPr>
            <a:lvl4pPr marL="1828800" lvl="3" indent="-228600" algn="l">
              <a:lnSpc>
                <a:spcPct val="90000"/>
              </a:lnSpc>
              <a:spcBef>
                <a:spcPts val="1000"/>
              </a:spcBef>
              <a:spcAft>
                <a:spcPts val="0"/>
              </a:spcAft>
              <a:buClr>
                <a:srgbClr val="AAAAAA"/>
              </a:buClr>
              <a:buSzPts val="2400"/>
              <a:buFont typeface="Calibri"/>
              <a:buNone/>
              <a:defRPr sz="2400">
                <a:solidFill>
                  <a:srgbClr val="AAAAAA"/>
                </a:solidFill>
              </a:defRPr>
            </a:lvl4pPr>
            <a:lvl5pPr marL="2286000" lvl="4" indent="-228600" algn="l">
              <a:lnSpc>
                <a:spcPct val="90000"/>
              </a:lnSpc>
              <a:spcBef>
                <a:spcPts val="1000"/>
              </a:spcBef>
              <a:spcAft>
                <a:spcPts val="0"/>
              </a:spcAft>
              <a:buClr>
                <a:srgbClr val="AAAAAA"/>
              </a:buClr>
              <a:buSzPts val="2400"/>
              <a:buFont typeface="Calibri"/>
              <a:buNone/>
              <a:defRPr sz="2400">
                <a:solidFill>
                  <a:srgbClr val="AAAAAA"/>
                </a:solidFill>
              </a:defRPr>
            </a:lvl5pPr>
            <a:lvl6pPr marL="2743200" lvl="5" indent="-342900" algn="l">
              <a:lnSpc>
                <a:spcPct val="90000"/>
              </a:lnSpc>
              <a:spcBef>
                <a:spcPts val="1000"/>
              </a:spcBef>
              <a:spcAft>
                <a:spcPts val="0"/>
              </a:spcAft>
              <a:buClr>
                <a:srgbClr val="5F5F5F"/>
              </a:buClr>
              <a:buSzPts val="1800"/>
              <a:buChar char="•"/>
              <a:defRPr/>
            </a:lvl6pPr>
            <a:lvl7pPr marL="3200400" lvl="6" indent="-342900" algn="l">
              <a:lnSpc>
                <a:spcPct val="90000"/>
              </a:lnSpc>
              <a:spcBef>
                <a:spcPts val="1000"/>
              </a:spcBef>
              <a:spcAft>
                <a:spcPts val="0"/>
              </a:spcAft>
              <a:buClr>
                <a:srgbClr val="5F5F5F"/>
              </a:buClr>
              <a:buSzPts val="1800"/>
              <a:buChar char="•"/>
              <a:defRPr/>
            </a:lvl7pPr>
            <a:lvl8pPr marL="3657600" lvl="7" indent="-342900" algn="l">
              <a:lnSpc>
                <a:spcPct val="90000"/>
              </a:lnSpc>
              <a:spcBef>
                <a:spcPts val="1000"/>
              </a:spcBef>
              <a:spcAft>
                <a:spcPts val="0"/>
              </a:spcAft>
              <a:buClr>
                <a:srgbClr val="5F5F5F"/>
              </a:buClr>
              <a:buSzPts val="1800"/>
              <a:buChar char="•"/>
              <a:defRPr/>
            </a:lvl8pPr>
            <a:lvl9pPr marL="4114800" lvl="8" indent="-342900" algn="l">
              <a:lnSpc>
                <a:spcPct val="90000"/>
              </a:lnSpc>
              <a:spcBef>
                <a:spcPts val="1000"/>
              </a:spcBef>
              <a:spcAft>
                <a:spcPts val="0"/>
              </a:spcAft>
              <a:buClr>
                <a:srgbClr val="5F5F5F"/>
              </a:buClr>
              <a:buSzPts val="1800"/>
              <a:buChar char="•"/>
              <a:defRPr/>
            </a:lvl9pPr>
          </a:lstStyle>
          <a:p>
            <a:endParaRPr/>
          </a:p>
        </p:txBody>
      </p:sp>
      <p:sp>
        <p:nvSpPr>
          <p:cNvPr id="5" name="Marcador de número de diapositiva 5">
            <a:extLst>
              <a:ext uri="{FF2B5EF4-FFF2-40B4-BE49-F238E27FC236}">
                <a16:creationId xmlns:a16="http://schemas.microsoft.com/office/drawing/2014/main" id="{1F6BF1F5-09B9-4DF0-ABD5-6DD07E78E1A9}"/>
              </a:ext>
            </a:extLst>
          </p:cNvPr>
          <p:cNvSpPr>
            <a:spLocks noGrp="1"/>
          </p:cNvSpPr>
          <p:nvPr>
            <p:ph type="sldNum" sz="quarter" idx="12"/>
          </p:nvPr>
        </p:nvSpPr>
        <p:spPr>
          <a:xfrm>
            <a:off x="9903637" y="6543325"/>
            <a:ext cx="2743200" cy="314675"/>
          </a:xfrm>
        </p:spPr>
        <p:txBody>
          <a:bodyPr/>
          <a:lstStyle>
            <a:lvl1pPr algn="ctr">
              <a:defRPr b="1">
                <a:solidFill>
                  <a:srgbClr val="000000"/>
                </a:solidFill>
              </a:defRPr>
            </a:lvl1pPr>
          </a:lstStyle>
          <a:p>
            <a:fld id="{29B5661A-2D66-514B-9210-9CAAA001FC55}" type="slidenum">
              <a:rPr lang="es-ES_tradnl" smtClean="0"/>
              <a:pPr/>
              <a:t>‹#›</a:t>
            </a:fld>
            <a:endParaRPr lang="es-ES_tradnl"/>
          </a:p>
        </p:txBody>
      </p:sp>
    </p:spTree>
    <p:extLst>
      <p:ext uri="{BB962C8B-B14F-4D97-AF65-F5344CB8AC3E}">
        <p14:creationId xmlns:p14="http://schemas.microsoft.com/office/powerpoint/2010/main" val="3896582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Title Only">
  <p:cSld name="2_Title Only">
    <p:spTree>
      <p:nvGrpSpPr>
        <p:cNvPr id="1" name="Shape 100"/>
        <p:cNvGrpSpPr/>
        <p:nvPr/>
      </p:nvGrpSpPr>
      <p:grpSpPr>
        <a:xfrm>
          <a:off x="0" y="0"/>
          <a:ext cx="0" cy="0"/>
          <a:chOff x="0" y="0"/>
          <a:chExt cx="0" cy="0"/>
        </a:xfrm>
      </p:grpSpPr>
      <p:sp>
        <p:nvSpPr>
          <p:cNvPr id="101" name="Google Shape;101;p20"/>
          <p:cNvSpPr/>
          <p:nvPr/>
        </p:nvSpPr>
        <p:spPr>
          <a:xfrm>
            <a:off x="0" y="2028217"/>
            <a:ext cx="9951396" cy="2801567"/>
          </a:xfrm>
          <a:prstGeom prst="rect">
            <a:avLst/>
          </a:prstGeom>
          <a:gradFill>
            <a:gsLst>
              <a:gs pos="0">
                <a:srgbClr val="AC0703"/>
              </a:gs>
              <a:gs pos="100000">
                <a:srgbClr val="FF000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2" name="Google Shape;102;p20"/>
          <p:cNvSpPr/>
          <p:nvPr/>
        </p:nvSpPr>
        <p:spPr>
          <a:xfrm>
            <a:off x="-1" y="2028217"/>
            <a:ext cx="731522" cy="2801567"/>
          </a:xfrm>
          <a:prstGeom prst="rect">
            <a:avLst/>
          </a:prstGeom>
          <a:solidFill>
            <a:srgbClr val="DA030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3" name="Google Shape;103;p20"/>
          <p:cNvSpPr txBox="1">
            <a:spLocks noGrp="1"/>
          </p:cNvSpPr>
          <p:nvPr>
            <p:ph type="title"/>
          </p:nvPr>
        </p:nvSpPr>
        <p:spPr>
          <a:xfrm>
            <a:off x="1114425" y="2657475"/>
            <a:ext cx="8562975" cy="953075"/>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FFFFFF"/>
              </a:buClr>
              <a:buSzPts val="4800"/>
              <a:buFont typeface="Lato"/>
              <a:buNone/>
              <a:defRPr sz="48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6" name="Marcador de número de diapositiva 5">
            <a:extLst>
              <a:ext uri="{FF2B5EF4-FFF2-40B4-BE49-F238E27FC236}">
                <a16:creationId xmlns:a16="http://schemas.microsoft.com/office/drawing/2014/main" id="{FE337D25-0ACF-402C-92EB-4C59BE39F0B6}"/>
              </a:ext>
            </a:extLst>
          </p:cNvPr>
          <p:cNvSpPr>
            <a:spLocks noGrp="1"/>
          </p:cNvSpPr>
          <p:nvPr>
            <p:ph type="sldNum" sz="quarter" idx="12"/>
          </p:nvPr>
        </p:nvSpPr>
        <p:spPr>
          <a:xfrm>
            <a:off x="9903637" y="6543325"/>
            <a:ext cx="2743200" cy="314675"/>
          </a:xfrm>
        </p:spPr>
        <p:txBody>
          <a:bodyPr/>
          <a:lstStyle>
            <a:lvl1pPr algn="ctr">
              <a:defRPr b="1">
                <a:solidFill>
                  <a:srgbClr val="000000"/>
                </a:solidFill>
              </a:defRPr>
            </a:lvl1pPr>
          </a:lstStyle>
          <a:p>
            <a:fld id="{29B5661A-2D66-514B-9210-9CAAA001FC55}" type="slidenum">
              <a:rPr lang="es-ES_tradnl" smtClean="0"/>
              <a:pPr/>
              <a:t>‹#›</a:t>
            </a:fld>
            <a:endParaRPr lang="es-ES_tradnl"/>
          </a:p>
        </p:txBody>
      </p:sp>
    </p:spTree>
    <p:extLst>
      <p:ext uri="{BB962C8B-B14F-4D97-AF65-F5344CB8AC3E}">
        <p14:creationId xmlns:p14="http://schemas.microsoft.com/office/powerpoint/2010/main" val="12425507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5"/>
        <p:cNvGrpSpPr/>
        <p:nvPr/>
      </p:nvGrpSpPr>
      <p:grpSpPr>
        <a:xfrm>
          <a:off x="0" y="0"/>
          <a:ext cx="0" cy="0"/>
          <a:chOff x="0" y="0"/>
          <a:chExt cx="0" cy="0"/>
        </a:xfrm>
      </p:grpSpPr>
      <p:sp>
        <p:nvSpPr>
          <p:cNvPr id="3" name="Marcador de número de diapositiva 5">
            <a:extLst>
              <a:ext uri="{FF2B5EF4-FFF2-40B4-BE49-F238E27FC236}">
                <a16:creationId xmlns:a16="http://schemas.microsoft.com/office/drawing/2014/main" id="{2F8A286C-80BB-4156-91CA-B3D36E93BE6F}"/>
              </a:ext>
            </a:extLst>
          </p:cNvPr>
          <p:cNvSpPr>
            <a:spLocks noGrp="1"/>
          </p:cNvSpPr>
          <p:nvPr>
            <p:ph type="sldNum" sz="quarter" idx="12"/>
          </p:nvPr>
        </p:nvSpPr>
        <p:spPr>
          <a:xfrm>
            <a:off x="9903637" y="6543325"/>
            <a:ext cx="2743200" cy="314675"/>
          </a:xfrm>
        </p:spPr>
        <p:txBody>
          <a:bodyPr/>
          <a:lstStyle>
            <a:lvl1pPr algn="ctr">
              <a:defRPr b="1">
                <a:solidFill>
                  <a:srgbClr val="000000"/>
                </a:solidFill>
              </a:defRPr>
            </a:lvl1pPr>
          </a:lstStyle>
          <a:p>
            <a:fld id="{29B5661A-2D66-514B-9210-9CAAA001FC55}" type="slidenum">
              <a:rPr lang="es-ES_tradnl" smtClean="0"/>
              <a:pPr/>
              <a:t>‹#›</a:t>
            </a:fld>
            <a:endParaRPr lang="es-ES_tradnl"/>
          </a:p>
        </p:txBody>
      </p:sp>
    </p:spTree>
    <p:extLst>
      <p:ext uri="{BB962C8B-B14F-4D97-AF65-F5344CB8AC3E}">
        <p14:creationId xmlns:p14="http://schemas.microsoft.com/office/powerpoint/2010/main" val="32121389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29"/>
        <p:cNvGrpSpPr/>
        <p:nvPr/>
      </p:nvGrpSpPr>
      <p:grpSpPr>
        <a:xfrm>
          <a:off x="0" y="0"/>
          <a:ext cx="0" cy="0"/>
          <a:chOff x="0" y="0"/>
          <a:chExt cx="0" cy="0"/>
        </a:xfrm>
      </p:grpSpPr>
      <p:sp>
        <p:nvSpPr>
          <p:cNvPr id="30" name="Google Shape;30;p5"/>
          <p:cNvSpPr>
            <a:spLocks noGrp="1"/>
          </p:cNvSpPr>
          <p:nvPr>
            <p:ph type="pic" idx="2"/>
          </p:nvPr>
        </p:nvSpPr>
        <p:spPr>
          <a:xfrm>
            <a:off x="0" y="1254015"/>
            <a:ext cx="12192000" cy="264519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1pPr>
            <a:lvl2pPr marR="0" lvl="1"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2pPr>
            <a:lvl3pPr marR="0" lvl="2"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3pPr>
            <a:lvl4pPr marR="0" lvl="3"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4pPr>
            <a:lvl5pPr marR="0" lvl="4"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5pPr>
            <a:lvl6pPr marR="0" lvl="5"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6pPr>
            <a:lvl7pPr marR="0" lvl="6"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7pPr>
            <a:lvl8pPr marR="0" lvl="7"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8pPr>
            <a:lvl9pPr marR="0" lvl="8"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9pPr>
          </a:lstStyle>
          <a:p>
            <a:endParaRPr/>
          </a:p>
        </p:txBody>
      </p:sp>
      <p:sp>
        <p:nvSpPr>
          <p:cNvPr id="31" name="Google Shape;31;p5"/>
          <p:cNvSpPr txBox="1">
            <a:spLocks noGrp="1"/>
          </p:cNvSpPr>
          <p:nvPr>
            <p:ph type="title"/>
          </p:nvPr>
        </p:nvSpPr>
        <p:spPr>
          <a:xfrm>
            <a:off x="457200" y="1"/>
            <a:ext cx="10515600" cy="953074"/>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5" name="Marcador de número de diapositiva 5">
            <a:extLst>
              <a:ext uri="{FF2B5EF4-FFF2-40B4-BE49-F238E27FC236}">
                <a16:creationId xmlns:a16="http://schemas.microsoft.com/office/drawing/2014/main" id="{46A704A7-372C-4399-A390-75BC256DDBF7}"/>
              </a:ext>
            </a:extLst>
          </p:cNvPr>
          <p:cNvSpPr>
            <a:spLocks noGrp="1"/>
          </p:cNvSpPr>
          <p:nvPr>
            <p:ph type="sldNum" sz="quarter" idx="12"/>
          </p:nvPr>
        </p:nvSpPr>
        <p:spPr>
          <a:xfrm>
            <a:off x="9903637" y="6543325"/>
            <a:ext cx="2743200" cy="314675"/>
          </a:xfrm>
        </p:spPr>
        <p:txBody>
          <a:bodyPr/>
          <a:lstStyle>
            <a:lvl1pPr algn="ctr">
              <a:defRPr b="1">
                <a:solidFill>
                  <a:schemeClr val="tx1"/>
                </a:solidFill>
              </a:defRPr>
            </a:lvl1pPr>
          </a:lstStyle>
          <a:p>
            <a:fld id="{29B5661A-2D66-514B-9210-9CAAA001FC55}" type="slidenum">
              <a:rPr lang="es-ES_tradnl" smtClean="0"/>
              <a:pPr/>
              <a:t>‹#›</a:t>
            </a:fld>
            <a:endParaRPr lang="es-ES_tradnl"/>
          </a:p>
        </p:txBody>
      </p:sp>
    </p:spTree>
    <p:extLst>
      <p:ext uri="{BB962C8B-B14F-4D97-AF65-F5344CB8AC3E}">
        <p14:creationId xmlns:p14="http://schemas.microsoft.com/office/powerpoint/2010/main" val="26992750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_tradnl">
              <a:solidFill>
                <a:prstClr val="black">
                  <a:tint val="75000"/>
                </a:prstClr>
              </a:solidFill>
            </a:endParaRPr>
          </a:p>
        </p:txBody>
      </p:sp>
      <p:sp>
        <p:nvSpPr>
          <p:cNvPr id="3" name="Footer Placeholder 2"/>
          <p:cNvSpPr>
            <a:spLocks noGrp="1"/>
          </p:cNvSpPr>
          <p:nvPr>
            <p:ph type="ftr" sz="quarter" idx="11"/>
          </p:nvPr>
        </p:nvSpPr>
        <p:spPr/>
        <p:txBody>
          <a:bodyPr/>
          <a:lstStyle/>
          <a:p>
            <a:endParaRPr lang="es-ES_tradnl">
              <a:solidFill>
                <a:prstClr val="black">
                  <a:tint val="75000"/>
                </a:prstClr>
              </a:solidFill>
            </a:endParaRPr>
          </a:p>
        </p:txBody>
      </p:sp>
      <p:sp>
        <p:nvSpPr>
          <p:cNvPr id="5" name="Marcador de número de diapositiva 5">
            <a:extLst>
              <a:ext uri="{FF2B5EF4-FFF2-40B4-BE49-F238E27FC236}">
                <a16:creationId xmlns:a16="http://schemas.microsoft.com/office/drawing/2014/main" id="{E8ACA4E3-023D-4A19-8A04-ADFDCCBAF07D}"/>
              </a:ext>
            </a:extLst>
          </p:cNvPr>
          <p:cNvSpPr>
            <a:spLocks noGrp="1"/>
          </p:cNvSpPr>
          <p:nvPr>
            <p:ph type="sldNum" sz="quarter" idx="12"/>
          </p:nvPr>
        </p:nvSpPr>
        <p:spPr>
          <a:xfrm>
            <a:off x="9903637" y="6543325"/>
            <a:ext cx="2743200" cy="314675"/>
          </a:xfrm>
        </p:spPr>
        <p:txBody>
          <a:bodyPr/>
          <a:lstStyle>
            <a:lvl1pPr algn="ctr">
              <a:defRPr b="1">
                <a:solidFill>
                  <a:schemeClr val="tx1"/>
                </a:solidFill>
              </a:defRPr>
            </a:lvl1pPr>
          </a:lstStyle>
          <a:p>
            <a:fld id="{29B5661A-2D66-514B-9210-9CAAA001FC55}" type="slidenum">
              <a:rPr lang="es-ES_tradnl" smtClean="0"/>
              <a:pPr/>
              <a:t>‹#›</a:t>
            </a:fld>
            <a:endParaRPr lang="es-ES_tradnl"/>
          </a:p>
        </p:txBody>
      </p:sp>
    </p:spTree>
    <p:extLst>
      <p:ext uri="{BB962C8B-B14F-4D97-AF65-F5344CB8AC3E}">
        <p14:creationId xmlns:p14="http://schemas.microsoft.com/office/powerpoint/2010/main" val="41100598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3_Title Only" type="tx">
  <p:cSld name="3_Title Only">
    <p:spTree>
      <p:nvGrpSpPr>
        <p:cNvPr id="1" name="Shape 14"/>
        <p:cNvGrpSpPr/>
        <p:nvPr/>
      </p:nvGrpSpPr>
      <p:grpSpPr>
        <a:xfrm>
          <a:off x="0" y="0"/>
          <a:ext cx="0" cy="0"/>
          <a:chOff x="0" y="0"/>
          <a:chExt cx="0" cy="0"/>
        </a:xfrm>
      </p:grpSpPr>
      <p:sp>
        <p:nvSpPr>
          <p:cNvPr id="15" name="Google Shape;15;p2"/>
          <p:cNvSpPr>
            <a:spLocks noGrp="1"/>
          </p:cNvSpPr>
          <p:nvPr>
            <p:ph type="pic" idx="2"/>
          </p:nvPr>
        </p:nvSpPr>
        <p:spPr>
          <a:xfrm>
            <a:off x="375062" y="0"/>
            <a:ext cx="12173713"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1pPr>
            <a:lvl2pPr marR="0" lvl="1"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2pPr>
            <a:lvl3pPr marR="0" lvl="2"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3pPr>
            <a:lvl4pPr marR="0" lvl="3"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4pPr>
            <a:lvl5pPr marR="0" lvl="4"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5pPr>
            <a:lvl6pPr marR="0" lvl="5"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6pPr>
            <a:lvl7pPr marR="0" lvl="6"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7pPr>
            <a:lvl8pPr marR="0" lvl="7"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8pPr>
            <a:lvl9pPr marR="0" lvl="8"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9pPr>
          </a:lstStyle>
          <a:p>
            <a:endParaRPr/>
          </a:p>
        </p:txBody>
      </p:sp>
      <p:sp>
        <p:nvSpPr>
          <p:cNvPr id="16" name="Google Shape;16;p2"/>
          <p:cNvSpPr/>
          <p:nvPr/>
        </p:nvSpPr>
        <p:spPr>
          <a:xfrm>
            <a:off x="0" y="2028217"/>
            <a:ext cx="9951396" cy="2801567"/>
          </a:xfrm>
          <a:prstGeom prst="rect">
            <a:avLst/>
          </a:prstGeom>
          <a:gradFill>
            <a:gsLst>
              <a:gs pos="0">
                <a:srgbClr val="AC0703"/>
              </a:gs>
              <a:gs pos="100000">
                <a:srgbClr val="FF000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 name="Google Shape;17;p2"/>
          <p:cNvSpPr/>
          <p:nvPr/>
        </p:nvSpPr>
        <p:spPr>
          <a:xfrm>
            <a:off x="-1" y="2028217"/>
            <a:ext cx="731522" cy="2801567"/>
          </a:xfrm>
          <a:prstGeom prst="rect">
            <a:avLst/>
          </a:prstGeom>
          <a:solidFill>
            <a:srgbClr val="5D1FA3"/>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8;p2"/>
          <p:cNvSpPr txBox="1">
            <a:spLocks noGrp="1"/>
          </p:cNvSpPr>
          <p:nvPr>
            <p:ph type="title"/>
          </p:nvPr>
        </p:nvSpPr>
        <p:spPr>
          <a:xfrm>
            <a:off x="1114425" y="2657475"/>
            <a:ext cx="8562975" cy="953075"/>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FFFFFF"/>
              </a:buClr>
              <a:buSzPts val="4800"/>
              <a:buFont typeface="Lato"/>
              <a:buNone/>
              <a:defRPr sz="48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9" name="Google Shape;19;p2"/>
          <p:cNvSpPr/>
          <p:nvPr/>
        </p:nvSpPr>
        <p:spPr>
          <a:xfrm>
            <a:off x="-1" y="0"/>
            <a:ext cx="731522" cy="6858000"/>
          </a:xfrm>
          <a:prstGeom prst="rect">
            <a:avLst/>
          </a:prstGeom>
          <a:gradFill>
            <a:gsLst>
              <a:gs pos="0">
                <a:srgbClr val="F8F4FD"/>
              </a:gs>
              <a:gs pos="99000">
                <a:srgbClr val="D9D9D9"/>
              </a:gs>
              <a:gs pos="100000">
                <a:srgbClr val="D9D9D9"/>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 name="Google Shape;20;p2"/>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0D0D0D"/>
              </a:buClr>
              <a:buSzPts val="1200"/>
              <a:buFont typeface="Calibri"/>
              <a:buNone/>
              <a:defRPr sz="1200">
                <a:solidFill>
                  <a:srgbClr val="0D0D0D"/>
                </a:solidFill>
              </a:defRPr>
            </a:lvl1pPr>
            <a:lvl2pPr marL="0" lvl="1" indent="0" algn="r">
              <a:lnSpc>
                <a:spcPct val="100000"/>
              </a:lnSpc>
              <a:spcBef>
                <a:spcPts val="0"/>
              </a:spcBef>
              <a:spcAft>
                <a:spcPts val="0"/>
              </a:spcAft>
              <a:buClr>
                <a:srgbClr val="0D0D0D"/>
              </a:buClr>
              <a:buSzPts val="1200"/>
              <a:buFont typeface="Calibri"/>
              <a:buNone/>
              <a:defRPr sz="1200">
                <a:solidFill>
                  <a:srgbClr val="0D0D0D"/>
                </a:solidFill>
              </a:defRPr>
            </a:lvl2pPr>
            <a:lvl3pPr marL="0" lvl="2" indent="0" algn="r">
              <a:lnSpc>
                <a:spcPct val="100000"/>
              </a:lnSpc>
              <a:spcBef>
                <a:spcPts val="0"/>
              </a:spcBef>
              <a:spcAft>
                <a:spcPts val="0"/>
              </a:spcAft>
              <a:buClr>
                <a:srgbClr val="0D0D0D"/>
              </a:buClr>
              <a:buSzPts val="1200"/>
              <a:buFont typeface="Calibri"/>
              <a:buNone/>
              <a:defRPr sz="1200">
                <a:solidFill>
                  <a:srgbClr val="0D0D0D"/>
                </a:solidFill>
              </a:defRPr>
            </a:lvl3pPr>
            <a:lvl4pPr marL="0" lvl="3" indent="0" algn="r">
              <a:lnSpc>
                <a:spcPct val="100000"/>
              </a:lnSpc>
              <a:spcBef>
                <a:spcPts val="0"/>
              </a:spcBef>
              <a:spcAft>
                <a:spcPts val="0"/>
              </a:spcAft>
              <a:buClr>
                <a:srgbClr val="0D0D0D"/>
              </a:buClr>
              <a:buSzPts val="1200"/>
              <a:buFont typeface="Calibri"/>
              <a:buNone/>
              <a:defRPr sz="1200">
                <a:solidFill>
                  <a:srgbClr val="0D0D0D"/>
                </a:solidFill>
              </a:defRPr>
            </a:lvl4pPr>
            <a:lvl5pPr marL="0" lvl="4" indent="0" algn="r">
              <a:lnSpc>
                <a:spcPct val="100000"/>
              </a:lnSpc>
              <a:spcBef>
                <a:spcPts val="0"/>
              </a:spcBef>
              <a:spcAft>
                <a:spcPts val="0"/>
              </a:spcAft>
              <a:buClr>
                <a:srgbClr val="0D0D0D"/>
              </a:buClr>
              <a:buSzPts val="1200"/>
              <a:buFont typeface="Calibri"/>
              <a:buNone/>
              <a:defRPr sz="1200">
                <a:solidFill>
                  <a:srgbClr val="0D0D0D"/>
                </a:solidFill>
              </a:defRPr>
            </a:lvl5pPr>
            <a:lvl6pPr marL="0" lvl="5" indent="0" algn="r">
              <a:lnSpc>
                <a:spcPct val="100000"/>
              </a:lnSpc>
              <a:spcBef>
                <a:spcPts val="0"/>
              </a:spcBef>
              <a:spcAft>
                <a:spcPts val="0"/>
              </a:spcAft>
              <a:buClr>
                <a:srgbClr val="0D0D0D"/>
              </a:buClr>
              <a:buSzPts val="1200"/>
              <a:buFont typeface="Calibri"/>
              <a:buNone/>
              <a:defRPr sz="1200">
                <a:solidFill>
                  <a:srgbClr val="0D0D0D"/>
                </a:solidFill>
              </a:defRPr>
            </a:lvl6pPr>
            <a:lvl7pPr marL="0" lvl="6" indent="0" algn="r">
              <a:lnSpc>
                <a:spcPct val="100000"/>
              </a:lnSpc>
              <a:spcBef>
                <a:spcPts val="0"/>
              </a:spcBef>
              <a:spcAft>
                <a:spcPts val="0"/>
              </a:spcAft>
              <a:buClr>
                <a:srgbClr val="0D0D0D"/>
              </a:buClr>
              <a:buSzPts val="1200"/>
              <a:buFont typeface="Calibri"/>
              <a:buNone/>
              <a:defRPr sz="1200">
                <a:solidFill>
                  <a:srgbClr val="0D0D0D"/>
                </a:solidFill>
              </a:defRPr>
            </a:lvl7pPr>
            <a:lvl8pPr marL="0" lvl="7" indent="0" algn="r">
              <a:lnSpc>
                <a:spcPct val="100000"/>
              </a:lnSpc>
              <a:spcBef>
                <a:spcPts val="0"/>
              </a:spcBef>
              <a:spcAft>
                <a:spcPts val="0"/>
              </a:spcAft>
              <a:buClr>
                <a:srgbClr val="0D0D0D"/>
              </a:buClr>
              <a:buSzPts val="1200"/>
              <a:buFont typeface="Calibri"/>
              <a:buNone/>
              <a:defRPr sz="1200">
                <a:solidFill>
                  <a:srgbClr val="0D0D0D"/>
                </a:solidFill>
              </a:defRPr>
            </a:lvl8pPr>
            <a:lvl9pPr marL="0" lvl="8" indent="0" algn="r">
              <a:lnSpc>
                <a:spcPct val="100000"/>
              </a:lnSpc>
              <a:spcBef>
                <a:spcPts val="0"/>
              </a:spcBef>
              <a:spcAft>
                <a:spcPts val="0"/>
              </a:spcAft>
              <a:buClr>
                <a:srgbClr val="0D0D0D"/>
              </a:buClr>
              <a:buSzPts val="1200"/>
              <a:buFont typeface="Calibri"/>
              <a:buNone/>
              <a:defRPr sz="1200">
                <a:solidFill>
                  <a:srgbClr val="0D0D0D"/>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907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8.emf"/><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oleObject" Target="../embeddings/oleObject1.bin"/><Relationship Id="rId5" Type="http://schemas.openxmlformats.org/officeDocument/2006/relationships/slideLayout" Target="../slideLayouts/slideLayout64.xml"/><Relationship Id="rId10" Type="http://schemas.openxmlformats.org/officeDocument/2006/relationships/tags" Target="../tags/tag1.xml"/><Relationship Id="rId4" Type="http://schemas.openxmlformats.org/officeDocument/2006/relationships/slideLayout" Target="../slideLayouts/slideLayout6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tags" Target="../tags/tag2.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theme" Target="../theme/theme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image" Target="../media/image8.emf"/><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oleObject" Target="../embeddings/oleObject2.bin"/></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10" Type="http://schemas.openxmlformats.org/officeDocument/2006/relationships/theme" Target="../theme/theme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11FEBE-9E15-498E-A98B-36041040DC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80F463-4253-4883-A730-B709736E41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1C04C-2707-496C-9AE4-56ABE30402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F86F0-BDEE-4CB5-84A4-B96733856F2D}" type="datetimeFigureOut">
              <a:rPr lang="en-US" smtClean="0"/>
              <a:t>2/19/2023</a:t>
            </a:fld>
            <a:endParaRPr lang="en-US"/>
          </a:p>
        </p:txBody>
      </p:sp>
      <p:sp>
        <p:nvSpPr>
          <p:cNvPr id="5" name="Footer Placeholder 4">
            <a:extLst>
              <a:ext uri="{FF2B5EF4-FFF2-40B4-BE49-F238E27FC236}">
                <a16:creationId xmlns:a16="http://schemas.microsoft.com/office/drawing/2014/main" id="{0CCA3D6E-1C85-4B0D-B211-4631C4B175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D86E12-4372-4098-B077-044EF01FD7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10AE1-A14C-465E-AFD6-D80BF110E8D4}" type="slidenum">
              <a:rPr lang="en-US" smtClean="0"/>
              <a:t>‹#›</a:t>
            </a:fld>
            <a:endParaRPr lang="en-US"/>
          </a:p>
        </p:txBody>
      </p:sp>
      <p:sp>
        <p:nvSpPr>
          <p:cNvPr id="7"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03F1DC1D-42A5-44C9-A709-F1321109FF89}"/>
              </a:ext>
            </a:extLst>
          </p:cNvPr>
          <p:cNvSpPr txBox="1"/>
          <p:nvPr userDrawn="1"/>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831268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7" name="Google Shape;7;p1"/>
          <p:cNvSpPr/>
          <p:nvPr userDrawn="1"/>
        </p:nvSpPr>
        <p:spPr>
          <a:xfrm>
            <a:off x="0" y="66787"/>
            <a:ext cx="12192000" cy="138454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 name="Google Shape;8;p1"/>
          <p:cNvSpPr/>
          <p:nvPr/>
        </p:nvSpPr>
        <p:spPr>
          <a:xfrm>
            <a:off x="0" y="-1"/>
            <a:ext cx="12192000" cy="1384541"/>
          </a:xfrm>
          <a:prstGeom prst="rect">
            <a:avLst/>
          </a:prstGeom>
          <a:gradFill>
            <a:gsLst>
              <a:gs pos="0">
                <a:srgbClr val="AC0703"/>
              </a:gs>
              <a:gs pos="100000">
                <a:srgbClr val="FF000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 name="Google Shape;9;p1"/>
          <p:cNvSpPr/>
          <p:nvPr/>
        </p:nvSpPr>
        <p:spPr>
          <a:xfrm>
            <a:off x="-1" y="-1"/>
            <a:ext cx="289369" cy="1384541"/>
          </a:xfrm>
          <a:prstGeom prst="rect">
            <a:avLst/>
          </a:prstGeom>
          <a:solidFill>
            <a:srgbClr val="DA030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 name="Google Shape;11;p1"/>
          <p:cNvSpPr txBox="1">
            <a:spLocks noGrp="1"/>
          </p:cNvSpPr>
          <p:nvPr>
            <p:ph type="title"/>
          </p:nvPr>
        </p:nvSpPr>
        <p:spPr>
          <a:xfrm>
            <a:off x="457200" y="1"/>
            <a:ext cx="10515600" cy="953074"/>
          </a:xfrm>
          <a:prstGeom prst="rect">
            <a:avLst/>
          </a:prstGeom>
          <a:noFill/>
          <a:ln>
            <a:noFill/>
          </a:ln>
        </p:spPr>
        <p:txBody>
          <a:bodyPr spcFirstLastPara="1" wrap="square" lIns="45700" tIns="45700" rIns="45700" bIns="45700" anchor="ctr" anchorCtr="0">
            <a:noAutofit/>
          </a:bodyPr>
          <a:lstStyle>
            <a:lvl1pPr marR="0" lvl="0"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1pPr>
            <a:lvl2pPr marR="0" lvl="1"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2pPr>
            <a:lvl3pPr marR="0" lvl="2"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3pPr>
            <a:lvl4pPr marR="0" lvl="3"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4pPr>
            <a:lvl5pPr marR="0" lvl="4"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5pPr>
            <a:lvl6pPr marR="0" lvl="5"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6pPr>
            <a:lvl7pPr marR="0" lvl="6"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7pPr>
            <a:lvl8pPr marR="0" lvl="7"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8pPr>
            <a:lvl9pPr marR="0" lvl="8"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9pPr>
          </a:lstStyle>
          <a:p>
            <a:endParaRPr/>
          </a:p>
        </p:txBody>
      </p:sp>
      <p:sp>
        <p:nvSpPr>
          <p:cNvPr id="12" name="Google Shape;12;p1"/>
          <p:cNvSpPr txBox="1">
            <a:spLocks noGrp="1"/>
          </p:cNvSpPr>
          <p:nvPr>
            <p:ph type="body" idx="1"/>
          </p:nvPr>
        </p:nvSpPr>
        <p:spPr>
          <a:xfrm>
            <a:off x="533400" y="1555917"/>
            <a:ext cx="11010900" cy="4351338"/>
          </a:xfrm>
          <a:prstGeom prst="rect">
            <a:avLst/>
          </a:prstGeom>
          <a:noFill/>
          <a:ln>
            <a:noFill/>
          </a:ln>
        </p:spPr>
        <p:txBody>
          <a:bodyPr spcFirstLastPara="1" wrap="square" lIns="45700" tIns="45700" rIns="45700" bIns="45700" anchor="t" anchorCtr="0">
            <a:noAutofit/>
          </a:bodyPr>
          <a:lstStyle>
            <a:lvl1pPr marL="457200" marR="0" lvl="0"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1pPr>
            <a:lvl2pPr marL="914400" marR="0" lvl="1"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D0D0D"/>
              </a:buClr>
              <a:buSzPts val="1200"/>
              <a:buFont typeface="Calibri"/>
              <a:buNone/>
              <a:defRPr sz="1200" b="0" i="0" u="none" strike="noStrike" cap="none">
                <a:solidFill>
                  <a:srgbClr val="0D0D0D"/>
                </a:solidFill>
                <a:latin typeface="Calibri"/>
                <a:ea typeface="Calibri"/>
                <a:cs typeface="Calibri"/>
                <a:sym typeface="Calibri"/>
              </a:defRPr>
            </a:lvl1pPr>
            <a:lvl2pPr marL="0" marR="0" lvl="1" indent="0" algn="r" rtl="0">
              <a:lnSpc>
                <a:spcPct val="100000"/>
              </a:lnSpc>
              <a:spcBef>
                <a:spcPts val="0"/>
              </a:spcBef>
              <a:spcAft>
                <a:spcPts val="0"/>
              </a:spcAft>
              <a:buClr>
                <a:srgbClr val="0D0D0D"/>
              </a:buClr>
              <a:buSzPts val="1200"/>
              <a:buFont typeface="Calibri"/>
              <a:buNone/>
              <a:defRPr sz="1200" b="0" i="0" u="none" strike="noStrike" cap="none">
                <a:solidFill>
                  <a:srgbClr val="0D0D0D"/>
                </a:solidFill>
                <a:latin typeface="Calibri"/>
                <a:ea typeface="Calibri"/>
                <a:cs typeface="Calibri"/>
                <a:sym typeface="Calibri"/>
              </a:defRPr>
            </a:lvl2pPr>
            <a:lvl3pPr marL="0" marR="0" lvl="2" indent="0" algn="r" rtl="0">
              <a:lnSpc>
                <a:spcPct val="100000"/>
              </a:lnSpc>
              <a:spcBef>
                <a:spcPts val="0"/>
              </a:spcBef>
              <a:spcAft>
                <a:spcPts val="0"/>
              </a:spcAft>
              <a:buClr>
                <a:srgbClr val="0D0D0D"/>
              </a:buClr>
              <a:buSzPts val="1200"/>
              <a:buFont typeface="Calibri"/>
              <a:buNone/>
              <a:defRPr sz="1200" b="0" i="0" u="none" strike="noStrike" cap="none">
                <a:solidFill>
                  <a:srgbClr val="0D0D0D"/>
                </a:solidFill>
                <a:latin typeface="Calibri"/>
                <a:ea typeface="Calibri"/>
                <a:cs typeface="Calibri"/>
                <a:sym typeface="Calibri"/>
              </a:defRPr>
            </a:lvl3pPr>
            <a:lvl4pPr marL="0" marR="0" lvl="3" indent="0" algn="r" rtl="0">
              <a:lnSpc>
                <a:spcPct val="100000"/>
              </a:lnSpc>
              <a:spcBef>
                <a:spcPts val="0"/>
              </a:spcBef>
              <a:spcAft>
                <a:spcPts val="0"/>
              </a:spcAft>
              <a:buClr>
                <a:srgbClr val="0D0D0D"/>
              </a:buClr>
              <a:buSzPts val="1200"/>
              <a:buFont typeface="Calibri"/>
              <a:buNone/>
              <a:defRPr sz="1200" b="0" i="0" u="none" strike="noStrike" cap="none">
                <a:solidFill>
                  <a:srgbClr val="0D0D0D"/>
                </a:solidFill>
                <a:latin typeface="Calibri"/>
                <a:ea typeface="Calibri"/>
                <a:cs typeface="Calibri"/>
                <a:sym typeface="Calibri"/>
              </a:defRPr>
            </a:lvl4pPr>
            <a:lvl5pPr marL="0" marR="0" lvl="4" indent="0" algn="r" rtl="0">
              <a:lnSpc>
                <a:spcPct val="100000"/>
              </a:lnSpc>
              <a:spcBef>
                <a:spcPts val="0"/>
              </a:spcBef>
              <a:spcAft>
                <a:spcPts val="0"/>
              </a:spcAft>
              <a:buClr>
                <a:srgbClr val="0D0D0D"/>
              </a:buClr>
              <a:buSzPts val="1200"/>
              <a:buFont typeface="Calibri"/>
              <a:buNone/>
              <a:defRPr sz="1200" b="0" i="0" u="none" strike="noStrike" cap="none">
                <a:solidFill>
                  <a:srgbClr val="0D0D0D"/>
                </a:solidFill>
                <a:latin typeface="Calibri"/>
                <a:ea typeface="Calibri"/>
                <a:cs typeface="Calibri"/>
                <a:sym typeface="Calibri"/>
              </a:defRPr>
            </a:lvl5pPr>
            <a:lvl6pPr marL="0" marR="0" lvl="5" indent="0" algn="r" rtl="0">
              <a:lnSpc>
                <a:spcPct val="100000"/>
              </a:lnSpc>
              <a:spcBef>
                <a:spcPts val="0"/>
              </a:spcBef>
              <a:spcAft>
                <a:spcPts val="0"/>
              </a:spcAft>
              <a:buClr>
                <a:srgbClr val="0D0D0D"/>
              </a:buClr>
              <a:buSzPts val="1200"/>
              <a:buFont typeface="Calibri"/>
              <a:buNone/>
              <a:defRPr sz="1200" b="0" i="0" u="none" strike="noStrike" cap="none">
                <a:solidFill>
                  <a:srgbClr val="0D0D0D"/>
                </a:solidFill>
                <a:latin typeface="Calibri"/>
                <a:ea typeface="Calibri"/>
                <a:cs typeface="Calibri"/>
                <a:sym typeface="Calibri"/>
              </a:defRPr>
            </a:lvl6pPr>
            <a:lvl7pPr marL="0" marR="0" lvl="6" indent="0" algn="r" rtl="0">
              <a:lnSpc>
                <a:spcPct val="100000"/>
              </a:lnSpc>
              <a:spcBef>
                <a:spcPts val="0"/>
              </a:spcBef>
              <a:spcAft>
                <a:spcPts val="0"/>
              </a:spcAft>
              <a:buClr>
                <a:srgbClr val="0D0D0D"/>
              </a:buClr>
              <a:buSzPts val="1200"/>
              <a:buFont typeface="Calibri"/>
              <a:buNone/>
              <a:defRPr sz="1200" b="0" i="0" u="none" strike="noStrike" cap="none">
                <a:solidFill>
                  <a:srgbClr val="0D0D0D"/>
                </a:solidFill>
                <a:latin typeface="Calibri"/>
                <a:ea typeface="Calibri"/>
                <a:cs typeface="Calibri"/>
                <a:sym typeface="Calibri"/>
              </a:defRPr>
            </a:lvl7pPr>
            <a:lvl8pPr marL="0" marR="0" lvl="7" indent="0" algn="r" rtl="0">
              <a:lnSpc>
                <a:spcPct val="100000"/>
              </a:lnSpc>
              <a:spcBef>
                <a:spcPts val="0"/>
              </a:spcBef>
              <a:spcAft>
                <a:spcPts val="0"/>
              </a:spcAft>
              <a:buClr>
                <a:srgbClr val="0D0D0D"/>
              </a:buClr>
              <a:buSzPts val="1200"/>
              <a:buFont typeface="Calibri"/>
              <a:buNone/>
              <a:defRPr sz="1200" b="0" i="0" u="none" strike="noStrike" cap="none">
                <a:solidFill>
                  <a:srgbClr val="0D0D0D"/>
                </a:solidFill>
                <a:latin typeface="Calibri"/>
                <a:ea typeface="Calibri"/>
                <a:cs typeface="Calibri"/>
                <a:sym typeface="Calibri"/>
              </a:defRPr>
            </a:lvl8pPr>
            <a:lvl9pPr marL="0" marR="0" lvl="8" indent="0" algn="r" rtl="0">
              <a:lnSpc>
                <a:spcPct val="100000"/>
              </a:lnSpc>
              <a:spcBef>
                <a:spcPts val="0"/>
              </a:spcBef>
              <a:spcAft>
                <a:spcPts val="0"/>
              </a:spcAft>
              <a:buClr>
                <a:srgbClr val="0D0D0D"/>
              </a:buClr>
              <a:buSzPts val="1200"/>
              <a:buFont typeface="Calibri"/>
              <a:buNone/>
              <a:defRPr sz="1200" b="0" i="0" u="none" strike="noStrike" cap="none">
                <a:solidFill>
                  <a:srgbClr val="0D0D0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
        <p:nvSpPr>
          <p:cNvPr id="2"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28CDB671-BEA9-4A9D-B768-D95AB98B76E0}"/>
              </a:ext>
            </a:extLst>
          </p:cNvPr>
          <p:cNvSpPr txBox="1"/>
          <p:nvPr userDrawn="1"/>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4152217604"/>
      </p:ext>
    </p:extLst>
  </p:cSld>
  <p:clrMap bg1="lt1" tx1="dk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2000" y="-73811"/>
            <a:ext cx="12456000" cy="7005622"/>
          </a:xfrm>
          <a:prstGeom prst="rect">
            <a:avLst/>
          </a:prstGeom>
        </p:spPr>
      </p:pic>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4A09C-00DB-4F49-AFDC-28E01802F799}" type="datetimeFigureOut">
              <a:rPr lang="es-ES" smtClean="0"/>
              <a:t>19/02/2023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42D04-545D-724F-AE55-0BFB75ECAD94}" type="slidenum">
              <a:rPr lang="es-ES" smtClean="0"/>
              <a:t>‹#›</a:t>
            </a:fld>
            <a:endParaRPr lang="es-ES"/>
          </a:p>
        </p:txBody>
      </p:sp>
      <p:sp>
        <p:nvSpPr>
          <p:cNvPr id="8" name="Rectángulo 7"/>
          <p:cNvSpPr/>
          <p:nvPr userDrawn="1"/>
        </p:nvSpPr>
        <p:spPr>
          <a:xfrm rot="16200000">
            <a:off x="11477540" y="4272183"/>
            <a:ext cx="1167307" cy="215444"/>
          </a:xfrm>
          <a:prstGeom prst="rect">
            <a:avLst/>
          </a:prstGeom>
        </p:spPr>
        <p:txBody>
          <a:bodyPr wrap="none">
            <a:spAutoFit/>
          </a:bodyPr>
          <a:lstStyle/>
          <a:p>
            <a:pPr algn="ctr"/>
            <a:r>
              <a:rPr lang="en-US" sz="800">
                <a:solidFill>
                  <a:schemeClr val="bg1">
                    <a:lumMod val="50000"/>
                  </a:schemeClr>
                </a:solidFill>
              </a:rPr>
              <a:t>Classified - Confidential</a:t>
            </a:r>
            <a:endParaRPr lang="en-US" sz="800" dirty="0">
              <a:solidFill>
                <a:schemeClr val="bg1">
                  <a:lumMod val="50000"/>
                </a:schemeClr>
              </a:solidFill>
            </a:endParaRPr>
          </a:p>
        </p:txBody>
      </p:sp>
      <p:sp>
        <p:nvSpPr>
          <p:cNvPr id="10"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BE491D14-9D59-41D9-B9A5-E086BEDCC02C}"/>
              </a:ext>
            </a:extLst>
          </p:cNvPr>
          <p:cNvSpPr txBox="1"/>
          <p:nvPr userDrawn="1"/>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21027534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2000" y="-73811"/>
            <a:ext cx="12456000" cy="7005622"/>
          </a:xfrm>
          <a:prstGeom prst="rect">
            <a:avLst/>
          </a:prstGeom>
        </p:spPr>
      </p:pic>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4A09C-00DB-4F49-AFDC-28E01802F799}" type="datetimeFigureOut">
              <a:rPr lang="es-ES" smtClean="0"/>
              <a:t>19/02/2023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42D04-545D-724F-AE55-0BFB75ECAD94}" type="slidenum">
              <a:rPr lang="es-ES" smtClean="0"/>
              <a:t>‹#›</a:t>
            </a:fld>
            <a:endParaRPr lang="es-ES"/>
          </a:p>
        </p:txBody>
      </p:sp>
      <p:sp>
        <p:nvSpPr>
          <p:cNvPr id="8"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9225C0A1-88D3-4FEA-A909-50C7F11D2F27}"/>
              </a:ext>
            </a:extLst>
          </p:cNvPr>
          <p:cNvSpPr txBox="1"/>
          <p:nvPr userDrawn="1"/>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402159795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2000" y="-73811"/>
            <a:ext cx="12456000" cy="7005622"/>
          </a:xfrm>
          <a:prstGeom prst="rect">
            <a:avLst/>
          </a:prstGeom>
        </p:spPr>
      </p:pic>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4A09C-00DB-4F49-AFDC-28E01802F799}" type="datetimeFigureOut">
              <a:rPr lang="es-ES" smtClean="0"/>
              <a:t>19/02/2023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Classified - Confidential</a:t>
            </a:r>
            <a:endParaRPr lang="es-E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42D04-545D-724F-AE55-0BFB75ECAD94}" type="slidenum">
              <a:rPr lang="es-ES" smtClean="0"/>
              <a:t>‹#›</a:t>
            </a:fld>
            <a:endParaRPr lang="es-ES"/>
          </a:p>
        </p:txBody>
      </p:sp>
      <p:sp>
        <p:nvSpPr>
          <p:cNvPr id="8" name="Rectángulo 7"/>
          <p:cNvSpPr/>
          <p:nvPr userDrawn="1"/>
        </p:nvSpPr>
        <p:spPr>
          <a:xfrm rot="16200000">
            <a:off x="11477540" y="4272183"/>
            <a:ext cx="1167307" cy="215444"/>
          </a:xfrm>
          <a:prstGeom prst="rect">
            <a:avLst/>
          </a:prstGeom>
        </p:spPr>
        <p:txBody>
          <a:bodyPr wrap="none">
            <a:spAutoFit/>
          </a:bodyPr>
          <a:lstStyle/>
          <a:p>
            <a:pPr algn="ctr"/>
            <a:r>
              <a:rPr lang="en-US" sz="800">
                <a:solidFill>
                  <a:schemeClr val="bg1">
                    <a:lumMod val="50000"/>
                  </a:schemeClr>
                </a:solidFill>
              </a:rPr>
              <a:t>Classified - Confidential</a:t>
            </a:r>
            <a:endParaRPr lang="en-US" sz="800" dirty="0">
              <a:solidFill>
                <a:schemeClr val="bg1">
                  <a:lumMod val="50000"/>
                </a:schemeClr>
              </a:solidFill>
            </a:endParaRPr>
          </a:p>
        </p:txBody>
      </p:sp>
      <p:sp>
        <p:nvSpPr>
          <p:cNvPr id="10"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FC9628CC-842E-4656-BC31-5CB14725A070}"/>
              </a:ext>
            </a:extLst>
          </p:cNvPr>
          <p:cNvSpPr txBox="1"/>
          <p:nvPr userDrawn="1"/>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273771740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p:fade/>
  </p:transition>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1.png" descr="Screen Shot 2017-04-18 at 10.11.50 AM.png">
            <a:extLst>
              <a:ext uri="{FF2B5EF4-FFF2-40B4-BE49-F238E27FC236}">
                <a16:creationId xmlns:a16="http://schemas.microsoft.com/office/drawing/2014/main" id="{C7204CCB-F3F3-493B-A6C5-A151D726FC90}"/>
              </a:ext>
            </a:extLst>
          </p:cNvPr>
          <p:cNvPicPr>
            <a:picLocks noChangeAspect="1"/>
          </p:cNvPicPr>
          <p:nvPr userDrawn="1"/>
        </p:nvPicPr>
        <p:blipFill rotWithShape="1">
          <a:blip r:embed="rId16"/>
          <a:srcRect r="46799"/>
          <a:stretch/>
        </p:blipFill>
        <p:spPr>
          <a:xfrm>
            <a:off x="-2641" y="0"/>
            <a:ext cx="12194641" cy="6858000"/>
          </a:xfrm>
          <a:prstGeom prst="rect">
            <a:avLst/>
          </a:prstGeom>
          <a:ln w="12700">
            <a:noFill/>
            <a:miter lim="400000"/>
          </a:ln>
        </p:spPr>
      </p:pic>
      <p:sp>
        <p:nvSpPr>
          <p:cNvPr id="2" name="Title Placeholder 1">
            <a:extLst>
              <a:ext uri="{FF2B5EF4-FFF2-40B4-BE49-F238E27FC236}">
                <a16:creationId xmlns:a16="http://schemas.microsoft.com/office/drawing/2014/main" id="{95C026B6-49FA-4B6F-BEEB-7BEFEA1A334D}"/>
              </a:ext>
            </a:extLst>
          </p:cNvPr>
          <p:cNvSpPr>
            <a:spLocks noGrp="1"/>
          </p:cNvSpPr>
          <p:nvPr>
            <p:ph type="title"/>
          </p:nvPr>
        </p:nvSpPr>
        <p:spPr>
          <a:xfrm>
            <a:off x="838200" y="365125"/>
            <a:ext cx="10515600" cy="7794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59A9A4F-E9D8-4128-AE5E-BAB3D66FD993}"/>
              </a:ext>
            </a:extLst>
          </p:cNvPr>
          <p:cNvSpPr>
            <a:spLocks noGrp="1"/>
          </p:cNvSpPr>
          <p:nvPr>
            <p:ph type="body" idx="1"/>
          </p:nvPr>
        </p:nvSpPr>
        <p:spPr>
          <a:xfrm>
            <a:off x="838200" y="1354347"/>
            <a:ext cx="10515600" cy="4822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825F-4B7F-4B75-B6A4-2720360BDB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8C9956-5445-4C35-9A58-1D3FDE066BCF}" type="datetimeFigureOut">
              <a:rPr lang="en-US" smtClean="0"/>
              <a:t>2/19/2023</a:t>
            </a:fld>
            <a:endParaRPr lang="en-US"/>
          </a:p>
        </p:txBody>
      </p:sp>
      <p:sp>
        <p:nvSpPr>
          <p:cNvPr id="5" name="Footer Placeholder 4">
            <a:extLst>
              <a:ext uri="{FF2B5EF4-FFF2-40B4-BE49-F238E27FC236}">
                <a16:creationId xmlns:a16="http://schemas.microsoft.com/office/drawing/2014/main" id="{5E022920-6AD2-42D4-AE41-0FE3282E44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1F8777-7E3B-47F7-8B9F-25D766DFE5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CB3497-7457-49F4-9511-31CBACF5F03A}" type="slidenum">
              <a:rPr lang="en-US" smtClean="0"/>
              <a:t>‹#›</a:t>
            </a:fld>
            <a:endParaRPr lang="en-US"/>
          </a:p>
        </p:txBody>
      </p:sp>
      <p:sp>
        <p:nvSpPr>
          <p:cNvPr id="9"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66A6DEF3-736D-4F7F-9604-31F29ED1D935}"/>
              </a:ext>
            </a:extLst>
          </p:cNvPr>
          <p:cNvSpPr txBox="1"/>
          <p:nvPr userDrawn="1"/>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97708095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Lst>
  <p:txStyles>
    <p:titleStyle>
      <a:lvl1pPr algn="l" defTabSz="914400" rtl="0" eaLnBrk="1" latinLnBrk="0" hangingPunct="1">
        <a:lnSpc>
          <a:spcPct val="90000"/>
        </a:lnSpc>
        <a:spcBef>
          <a:spcPct val="0"/>
        </a:spcBef>
        <a:buNone/>
        <a:defRPr sz="3600" b="1" kern="1200">
          <a:solidFill>
            <a:schemeClr val="bg1"/>
          </a:solidFill>
          <a:latin typeface="TCCC-UnityHeadline" panose="020B06050303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TCCC-UnityText" panose="020B0605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CCC-UnityText" panose="020B0605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TCCC-UnityText" panose="020B0605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TCCC-UnityText" panose="020B0605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TCCC-UnityText" panose="020B0605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1" hidden="1">
            <a:extLst>
              <a:ext uri="{FF2B5EF4-FFF2-40B4-BE49-F238E27FC236}">
                <a16:creationId xmlns:a16="http://schemas.microsoft.com/office/drawing/2014/main" id="{91BB9983-E196-718B-8BFE-02B2EDF4256E}"/>
              </a:ext>
            </a:extLst>
          </p:cNvPr>
          <p:cNvGraphicFramePr>
            <a:graphicFrameLocks noChangeAspect="1"/>
          </p:cNvGraphicFramePr>
          <p:nvPr userDrawn="1">
            <p:custDataLst>
              <p:tags r:id="rId10"/>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1" imgW="360" imgH="360" progId="TCLayout.ActiveDocument.1">
                  <p:embed/>
                </p:oleObj>
              </mc:Choice>
              <mc:Fallback>
                <p:oleObj name="think-cell Slide" r:id="rId11" imgW="360" imgH="360" progId="TCLayout.ActiveDocument.1">
                  <p:embed/>
                  <p:pic>
                    <p:nvPicPr>
                      <p:cNvPr id="1026" name="Object 1" hidden="1">
                        <a:extLst>
                          <a:ext uri="{FF2B5EF4-FFF2-40B4-BE49-F238E27FC236}">
                            <a16:creationId xmlns:a16="http://schemas.microsoft.com/office/drawing/2014/main" id="{91BB9983-E196-718B-8BFE-02B2EDF425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7" name="Google Shape;10;p1">
            <a:extLst>
              <a:ext uri="{FF2B5EF4-FFF2-40B4-BE49-F238E27FC236}">
                <a16:creationId xmlns:a16="http://schemas.microsoft.com/office/drawing/2014/main" id="{65332258-76D1-1154-4CA4-3A5806DA7B20}"/>
              </a:ext>
            </a:extLst>
          </p:cNvPr>
          <p:cNvSpPr txBox="1">
            <a:spLocks noGrp="1" noChangeArrowheads="1"/>
          </p:cNvSpPr>
          <p:nvPr>
            <p:ph type="title"/>
          </p:nvPr>
        </p:nvSpPr>
        <p:spPr bwMode="auto">
          <a:xfrm>
            <a:off x="346075" y="365125"/>
            <a:ext cx="114998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b" anchorCtr="0" compatLnSpc="1">
            <a:prstTxWarp prst="textNoShape">
              <a:avLst/>
            </a:prstTxWarp>
          </a:bodyPr>
          <a:lstStyle/>
          <a:p>
            <a:pPr lvl="0"/>
            <a:endParaRPr lang="en-US" altLang="en-US">
              <a:sym typeface="Arial" panose="020B0604020202020204" pitchFamily="34" charset="0"/>
            </a:endParaRPr>
          </a:p>
        </p:txBody>
      </p:sp>
      <p:sp>
        <p:nvSpPr>
          <p:cNvPr id="1028" name="Google Shape;11;p1">
            <a:extLst>
              <a:ext uri="{FF2B5EF4-FFF2-40B4-BE49-F238E27FC236}">
                <a16:creationId xmlns:a16="http://schemas.microsoft.com/office/drawing/2014/main" id="{657A4E0C-67E1-33F0-C25B-144382A18C16}"/>
              </a:ext>
            </a:extLst>
          </p:cNvPr>
          <p:cNvSpPr txBox="1">
            <a:spLocks noGrp="1" noChangeArrowheads="1"/>
          </p:cNvSpPr>
          <p:nvPr>
            <p:ph type="body" idx="1"/>
          </p:nvPr>
        </p:nvSpPr>
        <p:spPr bwMode="auto">
          <a:xfrm>
            <a:off x="346075" y="1320800"/>
            <a:ext cx="1149985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1029" name="Google Shape;12;p1">
            <a:extLst>
              <a:ext uri="{FF2B5EF4-FFF2-40B4-BE49-F238E27FC236}">
                <a16:creationId xmlns:a16="http://schemas.microsoft.com/office/drawing/2014/main" id="{A218BC6C-3EB0-F0CB-77FF-6FB712ACB058}"/>
              </a:ext>
            </a:extLst>
          </p:cNvPr>
          <p:cNvSpPr>
            <a:spLocks noChangeArrowheads="1"/>
          </p:cNvSpPr>
          <p:nvPr/>
        </p:nvSpPr>
        <p:spPr bwMode="auto">
          <a:xfrm>
            <a:off x="0" y="6721475"/>
            <a:ext cx="12192000" cy="136525"/>
          </a:xfrm>
          <a:prstGeom prst="rect">
            <a:avLst/>
          </a:prstGeom>
          <a:gradFill rotWithShape="0">
            <a:gsLst>
              <a:gs pos="0">
                <a:srgbClr val="F40009"/>
              </a:gs>
              <a:gs pos="50000">
                <a:srgbClr val="F79900"/>
              </a:gs>
              <a:gs pos="100000">
                <a:srgbClr val="6AC9CE"/>
              </a:gs>
            </a:gsLst>
            <a:lin ang="0"/>
          </a:gradFill>
          <a:ln>
            <a:noFill/>
          </a:ln>
        </p:spPr>
        <p:txBody>
          <a:bodyPr lIns="91425" tIns="45700" rIns="91425" bIns="457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030" name="Google Shape;13;p1">
            <a:extLst>
              <a:ext uri="{FF2B5EF4-FFF2-40B4-BE49-F238E27FC236}">
                <a16:creationId xmlns:a16="http://schemas.microsoft.com/office/drawing/2014/main" id="{84B81983-CDD9-0CE3-22A9-E985ABB9CFF9}"/>
              </a:ext>
            </a:extLst>
          </p:cNvPr>
          <p:cNvSpPr txBox="1">
            <a:spLocks noChangeArrowheads="1"/>
          </p:cNvSpPr>
          <p:nvPr/>
        </p:nvSpPr>
        <p:spPr bwMode="auto">
          <a:xfrm>
            <a:off x="11758613" y="6373813"/>
            <a:ext cx="347662" cy="484187"/>
          </a:xfrm>
          <a:prstGeom prst="rect">
            <a:avLst/>
          </a:prstGeom>
          <a:noFill/>
          <a:ln>
            <a:noFill/>
          </a:ln>
        </p:spPr>
        <p:txBody>
          <a:bodyPr lIns="0" tIns="45700" rIns="0" bIns="457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defRPr/>
            </a:pPr>
            <a:fld id="{8FF6AF1E-72FE-4648-99A9-B6891E9A8928}" type="slidenum">
              <a:rPr lang="en-US" altLang="en-US" sz="900" b="1" smtClean="0">
                <a:solidFill>
                  <a:srgbClr val="000000"/>
                </a:solidFill>
                <a:cs typeface="Arial" panose="020B0604020202020204" pitchFamily="34" charset="0"/>
                <a:sym typeface="Arial" panose="020B0604020202020204" pitchFamily="34" charset="0"/>
              </a:rPr>
              <a:pPr algn="r" eaLnBrk="1" hangingPunct="1">
                <a:defRPr/>
              </a:pPr>
              <a:t>‹#›</a:t>
            </a:fld>
            <a:endParaRPr lang="en-US" altLang="en-US" sz="900" b="1">
              <a:solidFill>
                <a:srgbClr val="000000"/>
              </a:solidFill>
              <a:cs typeface="Arial" panose="020B0604020202020204" pitchFamily="34" charset="0"/>
              <a:sym typeface="Arial" panose="020B0604020202020204" pitchFamily="34" charset="0"/>
            </a:endParaRPr>
          </a:p>
        </p:txBody>
      </p:sp>
      <p:sp>
        <p:nvSpPr>
          <p:cNvPr id="14" name="Google Shape;14;p1">
            <a:extLst>
              <a:ext uri="{FF2B5EF4-FFF2-40B4-BE49-F238E27FC236}">
                <a16:creationId xmlns:a16="http://schemas.microsoft.com/office/drawing/2014/main" id="{DDFFBE90-C5E2-C9A7-77D9-8412085E0FA6}"/>
              </a:ext>
            </a:extLst>
          </p:cNvPr>
          <p:cNvSpPr txBox="1">
            <a:spLocks noGrp="1"/>
          </p:cNvSpPr>
          <p:nvPr>
            <p:ph type="dt" idx="10"/>
          </p:nvPr>
        </p:nvSpPr>
        <p:spPr>
          <a:xfrm>
            <a:off x="0" y="6605588"/>
            <a:ext cx="2743200" cy="365125"/>
          </a:xfrm>
          <a:prstGeom prst="rect">
            <a:avLst/>
          </a:prstGeom>
          <a:noFill/>
          <a:ln>
            <a:noFill/>
          </a:ln>
        </p:spPr>
        <p:txBody>
          <a:bodyPr spcFirstLastPara="1" wrap="square" lIns="91425" tIns="45700" rIns="91425" bIns="45700" anchor="ctr" anchorCtr="0">
            <a:noAutofit/>
          </a:bodyPr>
          <a:lstStyle>
            <a:lvl1pPr marR="0" lvl="0" algn="l" rtl="0" eaLnBrk="1" fontAlgn="auto" hangingPunct="1">
              <a:spcBef>
                <a:spcPts val="0"/>
              </a:spcBef>
              <a:spcAft>
                <a:spcPts val="0"/>
              </a:spcAft>
              <a:buSzPts val="1400"/>
              <a:buNone/>
              <a:defRPr sz="10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1032" name="Google Shape;15;p1" descr="{&quot;HashCode&quot;:427984535,&quot;Placement&quot;:&quot;Footer&quot;}">
            <a:extLst>
              <a:ext uri="{FF2B5EF4-FFF2-40B4-BE49-F238E27FC236}">
                <a16:creationId xmlns:a16="http://schemas.microsoft.com/office/drawing/2014/main" id="{9B9B5C96-094B-923B-6B3D-5DFAB08C5055}"/>
              </a:ext>
            </a:extLst>
          </p:cNvPr>
          <p:cNvSpPr txBox="1">
            <a:spLocks noChangeArrowheads="1"/>
          </p:cNvSpPr>
          <p:nvPr/>
        </p:nvSpPr>
        <p:spPr bwMode="auto">
          <a:xfrm>
            <a:off x="5343525" y="6596063"/>
            <a:ext cx="1504950" cy="261937"/>
          </a:xfrm>
          <a:prstGeom prst="rect">
            <a:avLst/>
          </a:prstGeom>
          <a:noFill/>
          <a:ln>
            <a:noFill/>
          </a:ln>
        </p:spPr>
        <p:txBody>
          <a:bodyPr lIns="0" tIns="0" rIns="0" bIns="0" anchor="ctr" anchorCtr="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rPr>
              <a:t>Classified - Confidential</a:t>
            </a:r>
            <a:endParaRPr lang="en-US" altLang="en-US"/>
          </a:p>
        </p:txBody>
      </p:sp>
      <p:sp>
        <p:nvSpPr>
          <p:cNvPr id="1033"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E7817EEE-69F5-ECC8-FBD5-39FAF4CDA3C9}"/>
              </a:ext>
            </a:extLst>
          </p:cNvPr>
          <p:cNvSpPr txBox="1">
            <a:spLocks noChangeArrowheads="1"/>
          </p:cNvSpPr>
          <p:nvPr userDrawn="1"/>
        </p:nvSpPr>
        <p:spPr bwMode="auto">
          <a:xfrm>
            <a:off x="5343525" y="6596063"/>
            <a:ext cx="1504950" cy="261937"/>
          </a:xfrm>
          <a:prstGeom prst="rect">
            <a:avLst/>
          </a:prstGeom>
          <a:noFill/>
          <a:ln>
            <a:noFill/>
          </a:ln>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4022141300"/>
      </p:ext>
    </p:extLst>
  </p:cSld>
  <p:clrMap bg1="lt1" tx1="dk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050" name="Object 7" hidden="1">
            <a:extLst>
              <a:ext uri="{FF2B5EF4-FFF2-40B4-BE49-F238E27FC236}">
                <a16:creationId xmlns:a16="http://schemas.microsoft.com/office/drawing/2014/main" id="{EFE6BB92-D88B-366D-D627-BB0413A4EBEA}"/>
              </a:ext>
            </a:extLst>
          </p:cNvPr>
          <p:cNvGraphicFramePr>
            <a:graphicFrameLocks noChangeAspect="1"/>
          </p:cNvGraphicFramePr>
          <p:nvPr userDrawn="1">
            <p:custDataLst>
              <p:tags r:id="rId2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2" imgW="360" imgH="360" progId="TCLayout.ActiveDocument.1">
                  <p:embed/>
                </p:oleObj>
              </mc:Choice>
              <mc:Fallback>
                <p:oleObj name="think-cell Slide" r:id="rId22" imgW="360" imgH="360" progId="TCLayout.ActiveDocument.1">
                  <p:embed/>
                  <p:pic>
                    <p:nvPicPr>
                      <p:cNvPr id="2050" name="Object 7" hidden="1">
                        <a:extLst>
                          <a:ext uri="{FF2B5EF4-FFF2-40B4-BE49-F238E27FC236}">
                            <a16:creationId xmlns:a16="http://schemas.microsoft.com/office/drawing/2014/main" id="{EFE6BB92-D88B-366D-D627-BB0413A4EBE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1" name="Title Placeholder 1">
            <a:extLst>
              <a:ext uri="{FF2B5EF4-FFF2-40B4-BE49-F238E27FC236}">
                <a16:creationId xmlns:a16="http://schemas.microsoft.com/office/drawing/2014/main" id="{D45CC3E2-F8DE-42A4-6A35-6D70C0935A45}"/>
              </a:ext>
            </a:extLst>
          </p:cNvPr>
          <p:cNvSpPr>
            <a:spLocks noGrp="1" noChangeArrowheads="1"/>
          </p:cNvSpPr>
          <p:nvPr>
            <p:ph type="title"/>
          </p:nvPr>
        </p:nvSpPr>
        <p:spPr bwMode="auto">
          <a:xfrm>
            <a:off x="346075" y="365125"/>
            <a:ext cx="114998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2" name="Text Placeholder 2">
            <a:extLst>
              <a:ext uri="{FF2B5EF4-FFF2-40B4-BE49-F238E27FC236}">
                <a16:creationId xmlns:a16="http://schemas.microsoft.com/office/drawing/2014/main" id="{21F96BF0-8DBD-0A40-C583-37E9C043D8C7}"/>
              </a:ext>
            </a:extLst>
          </p:cNvPr>
          <p:cNvSpPr>
            <a:spLocks noGrp="1" noChangeArrowheads="1"/>
          </p:cNvSpPr>
          <p:nvPr>
            <p:ph type="body" idx="1"/>
          </p:nvPr>
        </p:nvSpPr>
        <p:spPr bwMode="auto">
          <a:xfrm>
            <a:off x="346075" y="1320800"/>
            <a:ext cx="1149985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A855655-0BCB-309A-89E9-F4D8AF86B979}"/>
              </a:ext>
            </a:extLst>
          </p:cNvPr>
          <p:cNvSpPr>
            <a:spLocks noGrp="1"/>
          </p:cNvSpPr>
          <p:nvPr>
            <p:ph type="dt" sz="half" idx="2"/>
          </p:nvPr>
        </p:nvSpPr>
        <p:spPr>
          <a:xfrm>
            <a:off x="346075" y="61404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latin typeface="TCCC-UnityText" panose="020B0305030303020204" pitchFamily="34" charset="77"/>
              </a:defRPr>
            </a:lvl1pPr>
          </a:lstStyle>
          <a:p>
            <a:pPr>
              <a:defRPr/>
            </a:pPr>
            <a:fld id="{A3BA4378-2239-466F-8F90-68C192E6FC7C}" type="datetimeFigureOut">
              <a:rPr lang="en-US"/>
              <a:pPr>
                <a:defRPr/>
              </a:pPr>
              <a:t>2/19/2023</a:t>
            </a:fld>
            <a:endParaRPr lang="en-US" dirty="0"/>
          </a:p>
        </p:txBody>
      </p:sp>
      <p:sp>
        <p:nvSpPr>
          <p:cNvPr id="7" name="Rectangle 6">
            <a:extLst>
              <a:ext uri="{FF2B5EF4-FFF2-40B4-BE49-F238E27FC236}">
                <a16:creationId xmlns:a16="http://schemas.microsoft.com/office/drawing/2014/main" id="{FE5B59AD-E2DB-75BB-4F21-37B3AAEAA78A}"/>
              </a:ext>
            </a:extLst>
          </p:cNvPr>
          <p:cNvSpPr/>
          <p:nvPr userDrawn="1"/>
        </p:nvSpPr>
        <p:spPr>
          <a:xfrm>
            <a:off x="0" y="6721475"/>
            <a:ext cx="12192000" cy="136525"/>
          </a:xfrm>
          <a:prstGeom prst="rect">
            <a:avLst/>
          </a:prstGeom>
          <a:gradFill>
            <a:gsLst>
              <a:gs pos="0">
                <a:srgbClr val="F40009"/>
              </a:gs>
              <a:gs pos="50000">
                <a:srgbClr val="F79900"/>
              </a:gs>
              <a:gs pos="100000">
                <a:srgbClr val="6AC9C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55"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C43121F4-CF3E-479B-61AF-42DE22BA54F2}"/>
              </a:ext>
            </a:extLst>
          </p:cNvPr>
          <p:cNvSpPr txBox="1">
            <a:spLocks noChangeArrowheads="1"/>
          </p:cNvSpPr>
          <p:nvPr userDrawn="1"/>
        </p:nvSpPr>
        <p:spPr bwMode="auto">
          <a:xfrm>
            <a:off x="5343525" y="6596063"/>
            <a:ext cx="1504950" cy="261937"/>
          </a:xfrm>
          <a:prstGeom prst="rect">
            <a:avLst/>
          </a:prstGeom>
          <a:noFill/>
          <a:ln>
            <a:noFill/>
          </a:ln>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295653677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Lst>
  <p:txStyles>
    <p:titleStyle>
      <a:lvl1pPr algn="l" rtl="0" eaLnBrk="0" fontAlgn="base" hangingPunct="0">
        <a:lnSpc>
          <a:spcPct val="90000"/>
        </a:lnSpc>
        <a:spcBef>
          <a:spcPct val="0"/>
        </a:spcBef>
        <a:spcAft>
          <a:spcPct val="0"/>
        </a:spcAft>
        <a:defRPr sz="2400" b="1" kern="1200">
          <a:solidFill>
            <a:schemeClr val="tx1"/>
          </a:solidFill>
          <a:latin typeface="TCCC-UnityHeadline" panose="020B0305030303020204" pitchFamily="34" charset="77"/>
          <a:ea typeface="+mj-ea"/>
          <a:cs typeface="+mj-cs"/>
        </a:defRPr>
      </a:lvl1pPr>
      <a:lvl2pPr algn="l" rtl="0" eaLnBrk="0" fontAlgn="base" hangingPunct="0">
        <a:lnSpc>
          <a:spcPct val="90000"/>
        </a:lnSpc>
        <a:spcBef>
          <a:spcPct val="0"/>
        </a:spcBef>
        <a:spcAft>
          <a:spcPct val="0"/>
        </a:spcAft>
        <a:defRPr sz="2400" b="1">
          <a:solidFill>
            <a:schemeClr val="tx1"/>
          </a:solidFill>
          <a:latin typeface="TCCC-UnityHeadline" pitchFamily="34" charset="0"/>
        </a:defRPr>
      </a:lvl2pPr>
      <a:lvl3pPr algn="l" rtl="0" eaLnBrk="0" fontAlgn="base" hangingPunct="0">
        <a:lnSpc>
          <a:spcPct val="90000"/>
        </a:lnSpc>
        <a:spcBef>
          <a:spcPct val="0"/>
        </a:spcBef>
        <a:spcAft>
          <a:spcPct val="0"/>
        </a:spcAft>
        <a:defRPr sz="2400" b="1">
          <a:solidFill>
            <a:schemeClr val="tx1"/>
          </a:solidFill>
          <a:latin typeface="TCCC-UnityHeadline" pitchFamily="34" charset="0"/>
        </a:defRPr>
      </a:lvl3pPr>
      <a:lvl4pPr algn="l" rtl="0" eaLnBrk="0" fontAlgn="base" hangingPunct="0">
        <a:lnSpc>
          <a:spcPct val="90000"/>
        </a:lnSpc>
        <a:spcBef>
          <a:spcPct val="0"/>
        </a:spcBef>
        <a:spcAft>
          <a:spcPct val="0"/>
        </a:spcAft>
        <a:defRPr sz="2400" b="1">
          <a:solidFill>
            <a:schemeClr val="tx1"/>
          </a:solidFill>
          <a:latin typeface="TCCC-UnityHeadline" pitchFamily="34" charset="0"/>
        </a:defRPr>
      </a:lvl4pPr>
      <a:lvl5pPr algn="l" rtl="0" eaLnBrk="0" fontAlgn="base" hangingPunct="0">
        <a:lnSpc>
          <a:spcPct val="90000"/>
        </a:lnSpc>
        <a:spcBef>
          <a:spcPct val="0"/>
        </a:spcBef>
        <a:spcAft>
          <a:spcPct val="0"/>
        </a:spcAft>
        <a:defRPr sz="2400" b="1">
          <a:solidFill>
            <a:schemeClr val="tx1"/>
          </a:solidFill>
          <a:latin typeface="TCCC-UnityHeadline" pitchFamily="34" charset="0"/>
        </a:defRPr>
      </a:lvl5pPr>
      <a:lvl6pPr marL="457200" algn="l" rtl="0" fontAlgn="base">
        <a:lnSpc>
          <a:spcPct val="90000"/>
        </a:lnSpc>
        <a:spcBef>
          <a:spcPct val="0"/>
        </a:spcBef>
        <a:spcAft>
          <a:spcPct val="0"/>
        </a:spcAft>
        <a:defRPr sz="2400" b="1">
          <a:solidFill>
            <a:schemeClr val="tx1"/>
          </a:solidFill>
          <a:latin typeface="TCCC-UnityHeadline" pitchFamily="34" charset="0"/>
        </a:defRPr>
      </a:lvl6pPr>
      <a:lvl7pPr marL="914400" algn="l" rtl="0" fontAlgn="base">
        <a:lnSpc>
          <a:spcPct val="90000"/>
        </a:lnSpc>
        <a:spcBef>
          <a:spcPct val="0"/>
        </a:spcBef>
        <a:spcAft>
          <a:spcPct val="0"/>
        </a:spcAft>
        <a:defRPr sz="2400" b="1">
          <a:solidFill>
            <a:schemeClr val="tx1"/>
          </a:solidFill>
          <a:latin typeface="TCCC-UnityHeadline" pitchFamily="34" charset="0"/>
        </a:defRPr>
      </a:lvl7pPr>
      <a:lvl8pPr marL="1371600" algn="l" rtl="0" fontAlgn="base">
        <a:lnSpc>
          <a:spcPct val="90000"/>
        </a:lnSpc>
        <a:spcBef>
          <a:spcPct val="0"/>
        </a:spcBef>
        <a:spcAft>
          <a:spcPct val="0"/>
        </a:spcAft>
        <a:defRPr sz="2400" b="1">
          <a:solidFill>
            <a:schemeClr val="tx1"/>
          </a:solidFill>
          <a:latin typeface="TCCC-UnityHeadline" pitchFamily="34" charset="0"/>
        </a:defRPr>
      </a:lvl8pPr>
      <a:lvl9pPr marL="1828800" algn="l" rtl="0" fontAlgn="base">
        <a:lnSpc>
          <a:spcPct val="90000"/>
        </a:lnSpc>
        <a:spcBef>
          <a:spcPct val="0"/>
        </a:spcBef>
        <a:spcAft>
          <a:spcPct val="0"/>
        </a:spcAft>
        <a:defRPr sz="2400" b="1">
          <a:solidFill>
            <a:schemeClr val="tx1"/>
          </a:solidFill>
          <a:latin typeface="TCCC-UnityHeadline" pitchFamily="34" charset="0"/>
        </a:defRPr>
      </a:lvl9pPr>
    </p:titleStyle>
    <p:bodyStyle>
      <a:lvl1pPr algn="l" rtl="0" eaLnBrk="0" fontAlgn="base" hangingPunct="0">
        <a:lnSpc>
          <a:spcPct val="90000"/>
        </a:lnSpc>
        <a:spcBef>
          <a:spcPts val="1000"/>
        </a:spcBef>
        <a:spcAft>
          <a:spcPct val="0"/>
        </a:spcAft>
        <a:buFont typeface="Arial" panose="020B0604020202020204" pitchFamily="34" charset="0"/>
        <a:defRPr sz="1600" kern="1200">
          <a:solidFill>
            <a:schemeClr val="tx1"/>
          </a:solidFill>
          <a:latin typeface="TCCC-UnityHeadline" panose="020B0305030303020204" pitchFamily="34" charset="77"/>
          <a:ea typeface="+mn-ea"/>
          <a:cs typeface="+mn-cs"/>
        </a:defRPr>
      </a:lvl1pPr>
      <a:lvl2pPr marL="173038" indent="-161925"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TCCC-UnityHeadline" panose="020B0305030303020204" pitchFamily="34" charset="77"/>
          <a:ea typeface="+mn-ea"/>
          <a:cs typeface="+mn-cs"/>
        </a:defRPr>
      </a:lvl2pPr>
      <a:lvl3pPr marL="403225" indent="-173038" algn="l" rtl="0" eaLnBrk="0" fontAlgn="base" hangingPunct="0">
        <a:lnSpc>
          <a:spcPct val="90000"/>
        </a:lnSpc>
        <a:spcBef>
          <a:spcPts val="500"/>
        </a:spcBef>
        <a:spcAft>
          <a:spcPct val="0"/>
        </a:spcAft>
        <a:buFont typeface="Arial" panose="020B0604020202020204" pitchFamily="34" charset="0"/>
        <a:buChar char="•"/>
        <a:defRPr sz="1200" kern="1200">
          <a:solidFill>
            <a:schemeClr val="tx1"/>
          </a:solidFill>
          <a:latin typeface="TCCC-UnityText" panose="020B0305030303020204" pitchFamily="34" charset="77"/>
          <a:ea typeface="+mn-ea"/>
          <a:cs typeface="+mn-cs"/>
        </a:defRPr>
      </a:lvl3pPr>
      <a:lvl4pPr marL="633413" indent="-173038" algn="l" rtl="0" eaLnBrk="0" fontAlgn="base" hangingPunct="0">
        <a:lnSpc>
          <a:spcPct val="90000"/>
        </a:lnSpc>
        <a:spcBef>
          <a:spcPts val="500"/>
        </a:spcBef>
        <a:spcAft>
          <a:spcPct val="0"/>
        </a:spcAft>
        <a:buFont typeface="Arial" panose="020B0604020202020204" pitchFamily="34" charset="0"/>
        <a:buChar char="•"/>
        <a:defRPr sz="1200" kern="1200">
          <a:solidFill>
            <a:schemeClr val="tx1"/>
          </a:solidFill>
          <a:latin typeface="TCCC-UnityText" panose="020B0305030303020204" pitchFamily="34" charset="77"/>
          <a:ea typeface="+mn-ea"/>
          <a:cs typeface="+mn-cs"/>
        </a:defRPr>
      </a:lvl4pPr>
      <a:lvl5pPr marL="865188" indent="-173038" algn="l" rtl="0" eaLnBrk="0" fontAlgn="base" hangingPunct="0">
        <a:lnSpc>
          <a:spcPct val="90000"/>
        </a:lnSpc>
        <a:spcBef>
          <a:spcPts val="500"/>
        </a:spcBef>
        <a:spcAft>
          <a:spcPct val="0"/>
        </a:spcAft>
        <a:buFont typeface="Arial" panose="020B0604020202020204" pitchFamily="34" charset="0"/>
        <a:buChar char="•"/>
        <a:defRPr sz="1200" kern="1200">
          <a:solidFill>
            <a:schemeClr val="tx1"/>
          </a:solidFill>
          <a:latin typeface="TCCC-UnityText" panose="020B03050303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B2F14687-2D5F-4580-A5DC-04EFAADC99AB}"/>
              </a:ext>
            </a:extLst>
          </p:cNvPr>
          <p:cNvSpPr txBox="1"/>
          <p:nvPr userDrawn="1"/>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324436915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68"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7" name="Google Shape;7;p1"/>
          <p:cNvSpPr/>
          <p:nvPr userDrawn="1"/>
        </p:nvSpPr>
        <p:spPr>
          <a:xfrm>
            <a:off x="0" y="66787"/>
            <a:ext cx="12192000" cy="1384541"/>
          </a:xfrm>
          <a:prstGeom prst="rect">
            <a:avLst/>
          </a:prstGeom>
          <a:solidFill>
            <a:srgbClr val="D9D9D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 name="Google Shape;8;p1"/>
          <p:cNvSpPr/>
          <p:nvPr/>
        </p:nvSpPr>
        <p:spPr>
          <a:xfrm>
            <a:off x="0" y="-1"/>
            <a:ext cx="12192000" cy="1384541"/>
          </a:xfrm>
          <a:prstGeom prst="rect">
            <a:avLst/>
          </a:prstGeom>
          <a:gradFill>
            <a:gsLst>
              <a:gs pos="0">
                <a:srgbClr val="AC0703"/>
              </a:gs>
              <a:gs pos="100000">
                <a:srgbClr val="FF000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 name="Google Shape;9;p1"/>
          <p:cNvSpPr/>
          <p:nvPr/>
        </p:nvSpPr>
        <p:spPr>
          <a:xfrm>
            <a:off x="-1" y="-1"/>
            <a:ext cx="289369" cy="1384541"/>
          </a:xfrm>
          <a:prstGeom prst="rect">
            <a:avLst/>
          </a:prstGeom>
          <a:solidFill>
            <a:srgbClr val="DA030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 name="Google Shape;11;p1"/>
          <p:cNvSpPr txBox="1">
            <a:spLocks noGrp="1"/>
          </p:cNvSpPr>
          <p:nvPr>
            <p:ph type="title"/>
          </p:nvPr>
        </p:nvSpPr>
        <p:spPr>
          <a:xfrm>
            <a:off x="457200" y="1"/>
            <a:ext cx="10515600" cy="953074"/>
          </a:xfrm>
          <a:prstGeom prst="rect">
            <a:avLst/>
          </a:prstGeom>
          <a:noFill/>
          <a:ln>
            <a:noFill/>
          </a:ln>
        </p:spPr>
        <p:txBody>
          <a:bodyPr spcFirstLastPara="1" wrap="square" lIns="45700" tIns="45700" rIns="45700" bIns="45700" anchor="ctr" anchorCtr="0">
            <a:noAutofit/>
          </a:bodyPr>
          <a:lstStyle>
            <a:lvl1pPr marR="0" lvl="0"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1pPr>
            <a:lvl2pPr marR="0" lvl="1"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2pPr>
            <a:lvl3pPr marR="0" lvl="2"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3pPr>
            <a:lvl4pPr marR="0" lvl="3"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4pPr>
            <a:lvl5pPr marR="0" lvl="4"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5pPr>
            <a:lvl6pPr marR="0" lvl="5"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6pPr>
            <a:lvl7pPr marR="0" lvl="6"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7pPr>
            <a:lvl8pPr marR="0" lvl="7"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8pPr>
            <a:lvl9pPr marR="0" lvl="8" algn="l" rtl="0">
              <a:lnSpc>
                <a:spcPct val="90000"/>
              </a:lnSpc>
              <a:spcBef>
                <a:spcPts val="0"/>
              </a:spcBef>
              <a:spcAft>
                <a:spcPts val="0"/>
              </a:spcAft>
              <a:buClr>
                <a:srgbClr val="FFFFFF"/>
              </a:buClr>
              <a:buSzPts val="3200"/>
              <a:buFont typeface="Lato"/>
              <a:buNone/>
              <a:defRPr sz="3200" b="1" i="0" u="none" strike="noStrike" cap="none">
                <a:solidFill>
                  <a:srgbClr val="FFFFFF"/>
                </a:solidFill>
                <a:latin typeface="Lato"/>
                <a:ea typeface="Lato"/>
                <a:cs typeface="Lato"/>
                <a:sym typeface="Lato"/>
              </a:defRPr>
            </a:lvl9pPr>
          </a:lstStyle>
          <a:p>
            <a:endParaRPr/>
          </a:p>
        </p:txBody>
      </p:sp>
      <p:sp>
        <p:nvSpPr>
          <p:cNvPr id="12" name="Google Shape;12;p1"/>
          <p:cNvSpPr txBox="1">
            <a:spLocks noGrp="1"/>
          </p:cNvSpPr>
          <p:nvPr>
            <p:ph type="body" idx="1"/>
          </p:nvPr>
        </p:nvSpPr>
        <p:spPr>
          <a:xfrm>
            <a:off x="533400" y="1555917"/>
            <a:ext cx="11010900" cy="4351338"/>
          </a:xfrm>
          <a:prstGeom prst="rect">
            <a:avLst/>
          </a:prstGeom>
          <a:noFill/>
          <a:ln>
            <a:noFill/>
          </a:ln>
        </p:spPr>
        <p:txBody>
          <a:bodyPr spcFirstLastPara="1" wrap="square" lIns="45700" tIns="45700" rIns="45700" bIns="45700" anchor="t" anchorCtr="0">
            <a:noAutofit/>
          </a:bodyPr>
          <a:lstStyle>
            <a:lvl1pPr marL="457200" marR="0" lvl="0"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1pPr>
            <a:lvl2pPr marL="914400" marR="0" lvl="1"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Calibri"/>
                <a:ea typeface="Calibri"/>
                <a:cs typeface="Calibri"/>
                <a:sym typeface="Calibri"/>
              </a:defRPr>
            </a:lvl9pPr>
          </a:lstStyle>
          <a:p>
            <a:endParaRPr/>
          </a:p>
        </p:txBody>
      </p:sp>
      <p:sp>
        <p:nvSpPr>
          <p:cNvPr id="10" name="Marcador de número de diapositiva 5">
            <a:extLst>
              <a:ext uri="{FF2B5EF4-FFF2-40B4-BE49-F238E27FC236}">
                <a16:creationId xmlns:a16="http://schemas.microsoft.com/office/drawing/2014/main" id="{A8A6C23C-52FA-45CC-9DD0-5CCFCBA273D6}"/>
              </a:ext>
            </a:extLst>
          </p:cNvPr>
          <p:cNvSpPr>
            <a:spLocks noGrp="1"/>
          </p:cNvSpPr>
          <p:nvPr>
            <p:ph type="sldNum" sz="quarter" idx="4"/>
          </p:nvPr>
        </p:nvSpPr>
        <p:spPr>
          <a:xfrm>
            <a:off x="10541590" y="6543325"/>
            <a:ext cx="2743200" cy="314675"/>
          </a:xfrm>
          <a:prstGeom prst="rect">
            <a:avLst/>
          </a:prstGeom>
        </p:spPr>
        <p:txBody>
          <a:bodyPr/>
          <a:lstStyle>
            <a:lvl1pPr algn="ctr">
              <a:defRPr b="1">
                <a:solidFill>
                  <a:srgbClr val="000000"/>
                </a:solidFill>
              </a:defRPr>
            </a:lvl1pPr>
          </a:lstStyle>
          <a:p>
            <a:fld id="{29B5661A-2D66-514B-9210-9CAAA001FC55}" type="slidenum">
              <a:rPr lang="es-ES_tradnl" smtClean="0"/>
              <a:pPr/>
              <a:t>‹#›</a:t>
            </a:fld>
            <a:endParaRPr lang="es-ES_tradnl"/>
          </a:p>
        </p:txBody>
      </p:sp>
      <p:sp>
        <p:nvSpPr>
          <p:cNvPr id="2"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76A4B9B8-A163-4F11-8656-9C0E914C4D57}"/>
              </a:ext>
            </a:extLst>
          </p:cNvPr>
          <p:cNvSpPr txBox="1"/>
          <p:nvPr userDrawn="1"/>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2179236328"/>
      </p:ext>
    </p:extLst>
  </p:cSld>
  <p:clrMap bg1="lt1" tx1="dk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3.bin"/><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47.png"/><Relationship Id="rId5" Type="http://schemas.microsoft.com/office/2007/relationships/hdphoto" Target="../media/hdphoto3.wdp"/><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2.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7.xml"/><Relationship Id="rId1" Type="http://schemas.openxmlformats.org/officeDocument/2006/relationships/tags" Target="../tags/tag25.xml"/><Relationship Id="rId6" Type="http://schemas.openxmlformats.org/officeDocument/2006/relationships/image" Target="../media/image56.png"/><Relationship Id="rId5" Type="http://schemas.openxmlformats.org/officeDocument/2006/relationships/image" Target="../media/image8.emf"/><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8.xml"/><Relationship Id="rId1" Type="http://schemas.openxmlformats.org/officeDocument/2006/relationships/slideLayout" Target="../slideLayouts/slideLayout7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jpe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9.jpeg"/><Relationship Id="rId2" Type="http://schemas.openxmlformats.org/officeDocument/2006/relationships/notesSlide" Target="../notesSlides/notesSlide19.xml"/><Relationship Id="rId16" Type="http://schemas.openxmlformats.org/officeDocument/2006/relationships/image" Target="../media/image73.png"/><Relationship Id="rId1" Type="http://schemas.openxmlformats.org/officeDocument/2006/relationships/slideLayout" Target="../slideLayouts/slideLayout7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jpeg"/><Relationship Id="rId15" Type="http://schemas.openxmlformats.org/officeDocument/2006/relationships/image" Target="../media/image72.pn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chart" Target="../charts/chart3.xml"/><Relationship Id="rId7" Type="http://schemas.openxmlformats.org/officeDocument/2006/relationships/image" Target="../media/image78.png"/><Relationship Id="rId2" Type="http://schemas.openxmlformats.org/officeDocument/2006/relationships/image" Target="../media/image74.jpeg"/><Relationship Id="rId1" Type="http://schemas.openxmlformats.org/officeDocument/2006/relationships/slideLayout" Target="../slideLayouts/slideLayout7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76.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1.xml"/><Relationship Id="rId1" Type="http://schemas.openxmlformats.org/officeDocument/2006/relationships/tags" Target="../tags/tag26.xml"/><Relationship Id="rId4" Type="http://schemas.openxmlformats.org/officeDocument/2006/relationships/image" Target="../media/image8.emf"/></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89.xml"/><Relationship Id="rId4" Type="http://schemas.openxmlformats.org/officeDocument/2006/relationships/image" Target="../media/image88.jpe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92.xml"/><Relationship Id="rId5" Type="http://schemas.openxmlformats.org/officeDocument/2006/relationships/image" Target="../media/image87.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9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92.xml"/><Relationship Id="rId6" Type="http://schemas.openxmlformats.org/officeDocument/2006/relationships/image" Target="../media/image92.png"/><Relationship Id="rId5" Type="http://schemas.openxmlformats.org/officeDocument/2006/relationships/image" Target="../media/image87.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92.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101.xml"/><Relationship Id="rId5" Type="http://schemas.openxmlformats.org/officeDocument/2006/relationships/image" Target="../media/image95.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101.xml"/><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101.xml"/><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101.xml"/><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101.xml"/><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101.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101.xml"/><Relationship Id="rId4" Type="http://schemas.openxmlformats.org/officeDocument/2006/relationships/image" Target="../media/image101.gif"/></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1120680-C44C-414D-9F02-C8DF42C9FE6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a:extLst>
                          <a:ext uri="{FF2B5EF4-FFF2-40B4-BE49-F238E27FC236}">
                            <a16:creationId xmlns:a16="http://schemas.microsoft.com/office/drawing/2014/main" id="{51120680-C44C-414D-9F02-C8DF42C9FE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9B21B97-735A-4F59-BD47-FD947CDF8648}"/>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
        <p:nvSpPr>
          <p:cNvPr id="10" name="Rectangle 9">
            <a:extLst>
              <a:ext uri="{FF2B5EF4-FFF2-40B4-BE49-F238E27FC236}">
                <a16:creationId xmlns:a16="http://schemas.microsoft.com/office/drawing/2014/main" id="{675294BD-8458-4151-8D22-1386CDF81BEC}"/>
              </a:ext>
            </a:extLst>
          </p:cNvPr>
          <p:cNvSpPr/>
          <p:nvPr/>
        </p:nvSpPr>
        <p:spPr>
          <a:xfrm>
            <a:off x="585018" y="1417359"/>
            <a:ext cx="11371007" cy="5533438"/>
          </a:xfrm>
          <a:prstGeom prst="rect">
            <a:avLst/>
          </a:prstGeom>
        </p:spPr>
        <p:txBody>
          <a:bodyPr wrap="square">
            <a:spAutoFit/>
          </a:bodyPr>
          <a:lstStyle/>
          <a:p>
            <a:pPr marL="457200" marR="0" lvl="0" indent="-4572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de-DE" sz="3200" b="1" i="0" u="none" strike="noStrike" kern="1200" cap="none" spc="0" normalizeH="0" baseline="0" noProof="0" dirty="0">
                <a:ln>
                  <a:noFill/>
                </a:ln>
                <a:solidFill>
                  <a:srgbClr val="000000"/>
                </a:solidFill>
                <a:effectLst/>
                <a:uLnTx/>
                <a:uFillTx/>
                <a:latin typeface="Calibri"/>
                <a:ea typeface="+mn-ea"/>
                <a:cs typeface="+mn-cs"/>
              </a:rPr>
              <a:t>Category Expansion!</a:t>
            </a:r>
          </a:p>
          <a:p>
            <a:pPr marL="914400" marR="0" lvl="1" indent="-457200" algn="l" defTabSz="9144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de-DE" sz="3200" b="0" i="0" u="none" strike="noStrike" kern="1200" cap="none" spc="0" normalizeH="0" baseline="0" noProof="0" dirty="0">
                <a:ln>
                  <a:noFill/>
                </a:ln>
                <a:solidFill>
                  <a:srgbClr val="000000"/>
                </a:solidFill>
                <a:effectLst/>
                <a:uLnTx/>
                <a:uFillTx/>
                <a:latin typeface="Calibri"/>
                <a:ea typeface="+mn-ea"/>
                <a:cs typeface="+mn-cs"/>
              </a:rPr>
              <a:t>Footprint: Incidence &amp; Frequency</a:t>
            </a:r>
          </a:p>
          <a:p>
            <a:pPr marL="914400" marR="0" lvl="1" indent="-457200" algn="l" defTabSz="9144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de-DE" sz="3200" b="0" i="0" u="none" strike="noStrike" kern="1200" cap="none" spc="0" normalizeH="0" baseline="0" noProof="0" dirty="0">
                <a:ln>
                  <a:noFill/>
                </a:ln>
                <a:solidFill>
                  <a:srgbClr val="000000"/>
                </a:solidFill>
                <a:effectLst/>
                <a:uLnTx/>
                <a:uFillTx/>
                <a:latin typeface="Calibri"/>
                <a:ea typeface="+mn-ea"/>
                <a:cs typeface="+mn-cs"/>
              </a:rPr>
              <a:t>Affordability, Premiumness </a:t>
            </a:r>
          </a:p>
          <a:p>
            <a:pPr marL="914400" marR="0" lvl="1" indent="-457200" algn="l" defTabSz="9144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de-DE" sz="3200" b="0" i="0" u="none" strike="noStrike" kern="1200" cap="none" spc="0" normalizeH="0" baseline="0" noProof="0" dirty="0">
                <a:ln>
                  <a:noFill/>
                </a:ln>
                <a:solidFill>
                  <a:srgbClr val="000000"/>
                </a:solidFill>
                <a:effectLst/>
                <a:uLnTx/>
                <a:uFillTx/>
                <a:latin typeface="Calibri"/>
                <a:ea typeface="+mn-ea"/>
                <a:cs typeface="+mn-cs"/>
              </a:rPr>
              <a:t>Loyalty 		</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a:p>
            <a:pPr marL="914400" marR="0" lvl="1" indent="-457200" algn="l" defTabSz="9144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de-DE" sz="3200" b="0" i="0" u="none" strike="noStrike" kern="1200" cap="none" spc="0" normalizeH="0" baseline="0" noProof="0" dirty="0">
                <a:ln>
                  <a:noFill/>
                </a:ln>
                <a:solidFill>
                  <a:srgbClr val="000000"/>
                </a:solidFill>
                <a:effectLst/>
                <a:uLnTx/>
                <a:uFillTx/>
                <a:latin typeface="Calibri"/>
                <a:ea typeface="+mn-ea"/>
                <a:cs typeface="+mn-cs"/>
              </a:rPr>
              <a:t>Space: SOVI &amp; Pantry</a:t>
            </a:r>
          </a:p>
          <a:p>
            <a:pPr marL="457200" marR="0" lvl="0" indent="-4572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de-DE" sz="3200" b="1" i="0" u="none" strike="noStrike" kern="1200" cap="none" spc="0" normalizeH="0" baseline="0" noProof="0" dirty="0">
                <a:ln>
                  <a:noFill/>
                </a:ln>
                <a:solidFill>
                  <a:srgbClr val="000000"/>
                </a:solidFill>
                <a:effectLst/>
                <a:uLnTx/>
                <a:uFillTx/>
                <a:latin typeface="Calibri"/>
                <a:ea typeface="+mn-ea"/>
                <a:cs typeface="+mn-cs"/>
              </a:rPr>
              <a:t>Sustainability</a:t>
            </a:r>
            <a:br>
              <a:rPr kumimoji="0" lang="de-DE" sz="3200" b="1" i="0" u="none" strike="noStrike" kern="1200" cap="none" spc="0" normalizeH="0" baseline="0" noProof="0" dirty="0">
                <a:ln>
                  <a:noFill/>
                </a:ln>
                <a:solidFill>
                  <a:srgbClr val="000000"/>
                </a:solidFill>
                <a:effectLst/>
                <a:uLnTx/>
                <a:uFillTx/>
                <a:latin typeface="Calibri"/>
                <a:ea typeface="+mn-ea"/>
                <a:cs typeface="+mn-cs"/>
              </a:rPr>
            </a:br>
            <a:endParaRPr kumimoji="0" lang="de-DE" sz="3200" b="1" i="0" u="none" strike="noStrike" kern="1200" cap="none" spc="0" normalizeH="0" baseline="0" noProof="0" dirty="0">
              <a:ln>
                <a:noFill/>
              </a:ln>
              <a:solidFill>
                <a:srgbClr val="000000"/>
              </a:solidFill>
              <a:effectLst/>
              <a:uLnTx/>
              <a:uFillTx/>
              <a:latin typeface="Calibri"/>
              <a:ea typeface="+mn-ea"/>
              <a:cs typeface="+mn-cs"/>
            </a:endParaRPr>
          </a:p>
          <a:p>
            <a:pPr marL="457200" marR="0" lvl="0" indent="-457200" algn="l" defTabSz="914400" rtl="0" eaLnBrk="1" fontAlgn="auto" latinLnBrk="0" hangingPunct="1">
              <a:lnSpc>
                <a:spcPct val="115000"/>
              </a:lnSpc>
              <a:spcBef>
                <a:spcPts val="0"/>
              </a:spcBef>
              <a:spcAft>
                <a:spcPts val="0"/>
              </a:spcAft>
              <a:buClrTx/>
              <a:buSzTx/>
              <a:buFont typeface="Symbol" panose="05050102010706020507" pitchFamily="18" charset="2"/>
              <a:buChar char="Þ"/>
              <a:tabLst/>
              <a:defRPr/>
            </a:pPr>
            <a:r>
              <a:rPr kumimoji="0" lang="de-DE" sz="3200" b="1" i="0" u="none" strike="noStrike" kern="1200" cap="none" spc="0" normalizeH="0" baseline="0" noProof="0" dirty="0">
                <a:ln>
                  <a:noFill/>
                </a:ln>
                <a:solidFill>
                  <a:srgbClr val="FF0000"/>
                </a:solidFill>
                <a:effectLst/>
                <a:uLnTx/>
                <a:uFillTx/>
                <a:latin typeface="Calibri"/>
                <a:ea typeface="+mn-ea"/>
                <a:cs typeface="+mn-cs"/>
              </a:rPr>
              <a:t>A one-of-a kind WIN-WIN-WIN-WIN System Proposition - </a:t>
            </a:r>
            <a:r>
              <a:rPr kumimoji="0" lang="de-DE" sz="3200" b="1" i="0" u="none" strike="noStrike" kern="1200" cap="none" spc="0" normalizeH="0" baseline="0" noProof="0" dirty="0">
                <a:ln>
                  <a:noFill/>
                </a:ln>
                <a:solidFill>
                  <a:srgbClr val="F40009"/>
                </a:solidFill>
                <a:effectLst/>
                <a:uLnTx/>
                <a:uFillTx/>
                <a:latin typeface="Calibri"/>
                <a:ea typeface="+mn-ea"/>
                <a:cs typeface="Arial" panose="020B0604020202020204" pitchFamily="34" charset="0"/>
              </a:rPr>
              <a:t>WIN</a:t>
            </a:r>
            <a:r>
              <a:rPr kumimoji="0" lang="de-DE" sz="3200" b="1" i="0" u="none" strike="noStrike" kern="1200" cap="none" spc="0" normalizeH="0" baseline="30000" noProof="0" dirty="0">
                <a:ln>
                  <a:noFill/>
                </a:ln>
                <a:solidFill>
                  <a:srgbClr val="F40009"/>
                </a:solidFill>
                <a:effectLst/>
                <a:uLnTx/>
                <a:uFillTx/>
                <a:latin typeface="Calibri"/>
                <a:ea typeface="+mn-ea"/>
                <a:cs typeface="Arial" panose="020B0604020202020204" pitchFamily="34" charset="0"/>
              </a:rPr>
              <a:t>4</a:t>
            </a:r>
          </a:p>
          <a:p>
            <a:pPr marL="457200" marR="0" lvl="0" indent="-457200" algn="l" defTabSz="914400" rtl="0" eaLnBrk="1" fontAlgn="auto" latinLnBrk="0" hangingPunct="1">
              <a:lnSpc>
                <a:spcPct val="115000"/>
              </a:lnSpc>
              <a:spcBef>
                <a:spcPts val="0"/>
              </a:spcBef>
              <a:spcAft>
                <a:spcPts val="0"/>
              </a:spcAft>
              <a:buClrTx/>
              <a:buSzTx/>
              <a:buFont typeface="Symbol" panose="05050102010706020507" pitchFamily="18" charset="2"/>
              <a:buChar char="Þ"/>
              <a:tabLst/>
              <a:defRPr/>
            </a:pPr>
            <a:endParaRPr kumimoji="0" lang="de-DE" sz="3200" b="1" i="0" u="none" strike="noStrike" kern="1200" cap="none" spc="0" normalizeH="0" baseline="30000" noProof="0" dirty="0">
              <a:ln>
                <a:noFill/>
              </a:ln>
              <a:solidFill>
                <a:srgbClr val="F40009"/>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0000"/>
                </a:solidFill>
                <a:effectLst/>
                <a:uLnTx/>
                <a:uFillTx/>
                <a:latin typeface="Calibri"/>
                <a:ea typeface="+mn-ea"/>
                <a:cs typeface="+mn-cs"/>
              </a:rPr>
              <a:t>		</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Title 1">
            <a:extLst>
              <a:ext uri="{FF2B5EF4-FFF2-40B4-BE49-F238E27FC236}">
                <a16:creationId xmlns:a16="http://schemas.microsoft.com/office/drawing/2014/main" id="{655651D1-C6E2-4B11-8AA4-0995A5A3D451}"/>
              </a:ext>
            </a:extLst>
          </p:cNvPr>
          <p:cNvSpPr>
            <a:spLocks noGrp="1"/>
          </p:cNvSpPr>
          <p:nvPr>
            <p:ph type="title"/>
          </p:nvPr>
        </p:nvSpPr>
        <p:spPr>
          <a:xfrm>
            <a:off x="373626" y="274638"/>
            <a:ext cx="11582399" cy="490066"/>
          </a:xfrm>
        </p:spPr>
        <p:txBody>
          <a:bodyPr>
            <a:normAutofit fontScale="90000"/>
          </a:bodyPr>
          <a:lstStyle/>
          <a:p>
            <a:r>
              <a:rPr lang="de-DE" dirty="0"/>
              <a:t>Returnables/ Refillables are a powerful tool to drive Category Leadership</a:t>
            </a:r>
            <a:endParaRPr lang="en-US" dirty="0"/>
          </a:p>
        </p:txBody>
      </p:sp>
      <p:pic>
        <p:nvPicPr>
          <p:cNvPr id="3" name="Picture 2">
            <a:extLst>
              <a:ext uri="{FF2B5EF4-FFF2-40B4-BE49-F238E27FC236}">
                <a16:creationId xmlns:a16="http://schemas.microsoft.com/office/drawing/2014/main" id="{41A73420-922D-49BA-A013-4D1A750B999E}"/>
              </a:ext>
            </a:extLst>
          </p:cNvPr>
          <p:cNvPicPr>
            <a:picLocks noChangeAspect="1"/>
          </p:cNvPicPr>
          <p:nvPr/>
        </p:nvPicPr>
        <p:blipFill>
          <a:blip r:embed="rId6"/>
          <a:stretch>
            <a:fillRect/>
          </a:stretch>
        </p:blipFill>
        <p:spPr>
          <a:xfrm>
            <a:off x="7934632" y="3064319"/>
            <a:ext cx="3385237" cy="1895733"/>
          </a:xfrm>
          <a:prstGeom prst="rect">
            <a:avLst/>
          </a:prstGeom>
        </p:spPr>
      </p:pic>
      <p:pic>
        <p:nvPicPr>
          <p:cNvPr id="82951" name="Picture 7" descr="Coca-Cola MEHRWEG Glas, (24 x 0,2 l): Amazon.de: Lebensmittel &amp; Getränke">
            <a:extLst>
              <a:ext uri="{FF2B5EF4-FFF2-40B4-BE49-F238E27FC236}">
                <a16:creationId xmlns:a16="http://schemas.microsoft.com/office/drawing/2014/main" id="{067A0C36-9A25-4B6F-BEFF-6B160D3549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8965" y="1073574"/>
            <a:ext cx="245745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oca-Cola EU Dialogue on Twitter: &quot;Thanks to a new agreement with  @IoniqaCircular, we're taking steps to be at the forefront of the enhanced  recycling movement, which turns previously used plastic into new">
            <a:extLst>
              <a:ext uri="{FF2B5EF4-FFF2-40B4-BE49-F238E27FC236}">
                <a16:creationId xmlns:a16="http://schemas.microsoft.com/office/drawing/2014/main" id="{4CB6AE8D-3FC2-4DE7-B288-8636DE5BC3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77961" y="1417359"/>
            <a:ext cx="1729021" cy="12950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0CC4707-55D9-4069-BB73-9547DA0C7AB9}"/>
              </a:ext>
            </a:extLst>
          </p:cNvPr>
          <p:cNvPicPr>
            <a:picLocks noChangeAspect="1"/>
          </p:cNvPicPr>
          <p:nvPr/>
        </p:nvPicPr>
        <p:blipFill>
          <a:blip r:embed="rId9"/>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B2B46BF9-5CDD-45D4-A71F-E8AA6C5F590C}"/>
              </a:ext>
            </a:extLst>
          </p:cNvPr>
          <p:cNvPicPr>
            <a:picLocks noChangeAspect="1"/>
          </p:cNvPicPr>
          <p:nvPr/>
        </p:nvPicPr>
        <p:blipFill rotWithShape="1">
          <a:blip r:embed="rId9"/>
          <a:srcRect l="67813" t="42460" r="17945" b="53154"/>
          <a:stretch/>
        </p:blipFill>
        <p:spPr>
          <a:xfrm>
            <a:off x="8277226" y="2577833"/>
            <a:ext cx="1736315" cy="300793"/>
          </a:xfrm>
          <a:prstGeom prst="rect">
            <a:avLst/>
          </a:prstGeom>
        </p:spPr>
      </p:pic>
      <p:pic>
        <p:nvPicPr>
          <p:cNvPr id="13" name="Picture 12">
            <a:extLst>
              <a:ext uri="{FF2B5EF4-FFF2-40B4-BE49-F238E27FC236}">
                <a16:creationId xmlns:a16="http://schemas.microsoft.com/office/drawing/2014/main" id="{4C4F445F-01CB-4DD3-842C-C882C4AD9FB2}"/>
              </a:ext>
            </a:extLst>
          </p:cNvPr>
          <p:cNvPicPr>
            <a:picLocks noChangeAspect="1"/>
          </p:cNvPicPr>
          <p:nvPr/>
        </p:nvPicPr>
        <p:blipFill rotWithShape="1">
          <a:blip r:embed="rId9"/>
          <a:srcRect l="82053" r="8985" b="94167"/>
          <a:stretch/>
        </p:blipFill>
        <p:spPr>
          <a:xfrm>
            <a:off x="11099390" y="7928"/>
            <a:ext cx="1092610" cy="400050"/>
          </a:xfrm>
          <a:prstGeom prst="rect">
            <a:avLst/>
          </a:prstGeom>
        </p:spPr>
      </p:pic>
    </p:spTree>
    <p:extLst>
      <p:ext uri="{BB962C8B-B14F-4D97-AF65-F5344CB8AC3E}">
        <p14:creationId xmlns:p14="http://schemas.microsoft.com/office/powerpoint/2010/main" val="2971782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9124868" y="2427204"/>
            <a:ext cx="2176143" cy="2176143"/>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00" y="405873"/>
            <a:ext cx="778603" cy="540442"/>
          </a:xfrm>
          <a:prstGeom prst="rect">
            <a:avLst/>
          </a:prstGeom>
        </p:spPr>
      </p:pic>
      <p:sp>
        <p:nvSpPr>
          <p:cNvPr id="6" name="CuadroTexto 53">
            <a:extLst>
              <a:ext uri="{FF2B5EF4-FFF2-40B4-BE49-F238E27FC236}">
                <a16:creationId xmlns:a16="http://schemas.microsoft.com/office/drawing/2014/main" id="{1A833673-8EE0-4E78-AEDE-3DB94EFB5E0A}"/>
              </a:ext>
            </a:extLst>
          </p:cNvPr>
          <p:cNvSpPr txBox="1"/>
          <p:nvPr/>
        </p:nvSpPr>
        <p:spPr>
          <a:xfrm>
            <a:off x="1226061" y="474258"/>
            <a:ext cx="9892679" cy="553998"/>
          </a:xfrm>
          <a:prstGeom prst="rect">
            <a:avLst/>
          </a:prstGeom>
          <a:noFill/>
        </p:spPr>
        <p:txBody>
          <a:bodyPr wrap="square" rtlCol="0">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4400" b="1" i="0" u="none" strike="noStrike" kern="1200" cap="none" spc="0" normalizeH="0" baseline="0" noProof="0">
                <a:ln>
                  <a:noFill/>
                </a:ln>
                <a:solidFill>
                  <a:srgbClr val="E82101"/>
                </a:solidFill>
                <a:effectLst/>
                <a:uLnTx/>
                <a:uFillTx/>
                <a:latin typeface="Calibri" panose="020F0502020204030204"/>
                <a:ea typeface="+mn-ea"/>
                <a:cs typeface="+mn-cs"/>
              </a:rPr>
              <a:t>Contributing in all relevant dimensions</a:t>
            </a:r>
            <a:endParaRPr kumimoji="0" lang="en-US" sz="4400" b="1" i="0" u="none" strike="noStrike" kern="1200" cap="none" spc="0" normalizeH="0" baseline="0" noProof="0" dirty="0">
              <a:ln>
                <a:noFill/>
              </a:ln>
              <a:solidFill>
                <a:srgbClr val="E82101"/>
              </a:solidFill>
              <a:effectLst/>
              <a:uLnTx/>
              <a:uFillTx/>
              <a:latin typeface="Calibri" panose="020F0502020204030204"/>
              <a:ea typeface="+mn-ea"/>
              <a:cs typeface="+mn-cs"/>
            </a:endParaRPr>
          </a:p>
        </p:txBody>
      </p:sp>
      <p:sp>
        <p:nvSpPr>
          <p:cNvPr id="7" name="CuadroTexto 6"/>
          <p:cNvSpPr txBox="1"/>
          <p:nvPr/>
        </p:nvSpPr>
        <p:spPr>
          <a:xfrm>
            <a:off x="1230157" y="942365"/>
            <a:ext cx="95763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in our 3 A’s model</a:t>
            </a:r>
            <a:endParaRPr kumimoji="0" lang="es-MX" sz="2400" b="1"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0967" y="2989622"/>
            <a:ext cx="1483946" cy="1161349"/>
          </a:xfrm>
          <a:prstGeom prst="rect">
            <a:avLst/>
          </a:prstGeom>
        </p:spPr>
      </p:pic>
      <p:sp>
        <p:nvSpPr>
          <p:cNvPr id="9" name="Rectángulo 8"/>
          <p:cNvSpPr/>
          <p:nvPr/>
        </p:nvSpPr>
        <p:spPr>
          <a:xfrm>
            <a:off x="9565968" y="1814523"/>
            <a:ext cx="129394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82101"/>
                </a:solidFill>
                <a:effectLst/>
                <a:uLnTx/>
                <a:uFillTx/>
                <a:latin typeface="Calibri" panose="020F0502020204030204"/>
                <a:ea typeface="+mn-ea"/>
                <a:cs typeface="+mn-cs"/>
              </a:rPr>
              <a:t>Affinity</a:t>
            </a:r>
          </a:p>
        </p:txBody>
      </p:sp>
      <p:sp>
        <p:nvSpPr>
          <p:cNvPr id="11" name="CuadroTexto 10"/>
          <p:cNvSpPr txBox="1"/>
          <p:nvPr/>
        </p:nvSpPr>
        <p:spPr>
          <a:xfrm>
            <a:off x="9050280" y="4786245"/>
            <a:ext cx="2325317" cy="92333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chemeClr val="tx1">
                  <a:lumMod val="50000"/>
                  <a:lumOff val="50000"/>
                </a:schemeClr>
              </a:buClr>
              <a:buSzTx/>
              <a:buFont typeface="Wingdings" charset="2"/>
              <a:buChar char="ü"/>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Smart shopper</a:t>
            </a:r>
          </a:p>
          <a:p>
            <a:pPr marL="285750" marR="0" lvl="0" indent="-285750" algn="l" defTabSz="914400" rtl="0" eaLnBrk="1" fontAlgn="auto" latinLnBrk="0" hangingPunct="1">
              <a:lnSpc>
                <a:spcPct val="100000"/>
              </a:lnSpc>
              <a:spcBef>
                <a:spcPts val="0"/>
              </a:spcBef>
              <a:spcAft>
                <a:spcPts val="0"/>
              </a:spcAft>
              <a:buClr>
                <a:schemeClr val="tx1">
                  <a:lumMod val="50000"/>
                  <a:lumOff val="50000"/>
                </a:schemeClr>
              </a:buClr>
              <a:buSzTx/>
              <a:buFont typeface="Wingdings" charset="2"/>
              <a:buChar char="ü"/>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Environmental care</a:t>
            </a:r>
          </a:p>
          <a:p>
            <a:pPr marL="285750" marR="0" lvl="0" indent="-285750" algn="l" defTabSz="914400" rtl="0" eaLnBrk="1" fontAlgn="auto" latinLnBrk="0" hangingPunct="1">
              <a:lnSpc>
                <a:spcPct val="100000"/>
              </a:lnSpc>
              <a:spcBef>
                <a:spcPts val="0"/>
              </a:spcBef>
              <a:spcAft>
                <a:spcPts val="0"/>
              </a:spcAft>
              <a:buClr>
                <a:schemeClr val="tx1">
                  <a:lumMod val="50000"/>
                  <a:lumOff val="50000"/>
                </a:schemeClr>
              </a:buClr>
              <a:buSzTx/>
              <a:buFont typeface="Wingdings" charset="2"/>
              <a:buChar char="ü"/>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Frequency enabler</a:t>
            </a:r>
          </a:p>
        </p:txBody>
      </p:sp>
      <p:sp>
        <p:nvSpPr>
          <p:cNvPr id="12" name="Elipse 11"/>
          <p:cNvSpPr/>
          <p:nvPr/>
        </p:nvSpPr>
        <p:spPr>
          <a:xfrm>
            <a:off x="4956481" y="2439013"/>
            <a:ext cx="2176143" cy="2176143"/>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6765" y="2862071"/>
            <a:ext cx="1795574" cy="1405232"/>
          </a:xfrm>
          <a:prstGeom prst="rect">
            <a:avLst/>
          </a:prstGeom>
        </p:spPr>
      </p:pic>
      <p:sp>
        <p:nvSpPr>
          <p:cNvPr id="14" name="Rectángulo 13"/>
          <p:cNvSpPr/>
          <p:nvPr/>
        </p:nvSpPr>
        <p:spPr>
          <a:xfrm>
            <a:off x="5012891" y="1826332"/>
            <a:ext cx="206332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82101"/>
                </a:solidFill>
                <a:effectLst/>
                <a:uLnTx/>
                <a:uFillTx/>
                <a:latin typeface="Calibri" panose="020F0502020204030204"/>
                <a:ea typeface="+mn-ea"/>
                <a:cs typeface="+mn-cs"/>
              </a:rPr>
              <a:t>Affordability</a:t>
            </a:r>
            <a:endParaRPr kumimoji="0" lang="en-US" sz="2800" b="1" i="0" u="none" strike="noStrike" kern="1200" cap="none" spc="0" normalizeH="0" baseline="0" noProof="0" dirty="0">
              <a:ln>
                <a:noFill/>
              </a:ln>
              <a:solidFill>
                <a:srgbClr val="E82101"/>
              </a:solidFill>
              <a:effectLst/>
              <a:uLnTx/>
              <a:uFillTx/>
              <a:latin typeface="Calibri" panose="020F0502020204030204"/>
              <a:ea typeface="+mn-ea"/>
              <a:cs typeface="+mn-cs"/>
            </a:endParaRPr>
          </a:p>
        </p:txBody>
      </p:sp>
      <p:sp>
        <p:nvSpPr>
          <p:cNvPr id="16" name="CuadroTexto 15"/>
          <p:cNvSpPr txBox="1"/>
          <p:nvPr/>
        </p:nvSpPr>
        <p:spPr>
          <a:xfrm>
            <a:off x="4862081" y="4798054"/>
            <a:ext cx="2364943"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chemeClr val="tx1">
                  <a:lumMod val="50000"/>
                  <a:lumOff val="50000"/>
                </a:schemeClr>
              </a:buClr>
              <a:buSzTx/>
              <a:buFont typeface="Wingdings" charset="2"/>
              <a:buChar char="ü"/>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Competitive price</a:t>
            </a:r>
          </a:p>
          <a:p>
            <a:pPr marL="285750" marR="0" lvl="0" indent="-285750" algn="l" defTabSz="914400" rtl="0" eaLnBrk="1" fontAlgn="auto" latinLnBrk="0" hangingPunct="1">
              <a:lnSpc>
                <a:spcPct val="100000"/>
              </a:lnSpc>
              <a:spcBef>
                <a:spcPts val="0"/>
              </a:spcBef>
              <a:spcAft>
                <a:spcPts val="0"/>
              </a:spcAft>
              <a:buClr>
                <a:schemeClr val="tx1">
                  <a:lumMod val="50000"/>
                  <a:lumOff val="50000"/>
                </a:schemeClr>
              </a:buClr>
              <a:buSzTx/>
              <a:buFont typeface="Wingdings" charset="2"/>
              <a:buChar char="ü"/>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Best value equation</a:t>
            </a:r>
          </a:p>
        </p:txBody>
      </p:sp>
      <p:sp>
        <p:nvSpPr>
          <p:cNvPr id="17" name="Elipse 16"/>
          <p:cNvSpPr/>
          <p:nvPr/>
        </p:nvSpPr>
        <p:spPr>
          <a:xfrm>
            <a:off x="737373" y="2489049"/>
            <a:ext cx="2176143" cy="2176143"/>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Imagen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937" y="2721013"/>
            <a:ext cx="503014" cy="1700331"/>
          </a:xfrm>
          <a:prstGeom prst="rect">
            <a:avLst/>
          </a:prstGeom>
        </p:spPr>
      </p:pic>
      <p:sp>
        <p:nvSpPr>
          <p:cNvPr id="19" name="Rectángulo 18"/>
          <p:cNvSpPr/>
          <p:nvPr/>
        </p:nvSpPr>
        <p:spPr>
          <a:xfrm>
            <a:off x="903943" y="1876368"/>
            <a:ext cx="184300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82101"/>
                </a:solidFill>
                <a:effectLst/>
                <a:uLnTx/>
                <a:uFillTx/>
                <a:latin typeface="Calibri" panose="020F0502020204030204"/>
                <a:ea typeface="+mn-ea"/>
                <a:cs typeface="+mn-cs"/>
              </a:rPr>
              <a:t>Availability</a:t>
            </a:r>
            <a:endParaRPr kumimoji="0" lang="en-US" sz="2800" b="1" i="0" u="none" strike="noStrike" kern="1200" cap="none" spc="0" normalizeH="0" baseline="0" noProof="0" dirty="0">
              <a:ln>
                <a:noFill/>
              </a:ln>
              <a:solidFill>
                <a:srgbClr val="E82101"/>
              </a:solidFill>
              <a:effectLst/>
              <a:uLnTx/>
              <a:uFillTx/>
              <a:latin typeface="Calibri" panose="020F0502020204030204"/>
              <a:ea typeface="+mn-ea"/>
              <a:cs typeface="+mn-cs"/>
            </a:endParaRPr>
          </a:p>
        </p:txBody>
      </p:sp>
      <p:sp>
        <p:nvSpPr>
          <p:cNvPr id="20" name="CuadroTexto 19"/>
          <p:cNvSpPr txBox="1"/>
          <p:nvPr/>
        </p:nvSpPr>
        <p:spPr>
          <a:xfrm>
            <a:off x="612063" y="4848090"/>
            <a:ext cx="2426762"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chemeClr val="tx1">
                  <a:lumMod val="50000"/>
                  <a:lumOff val="50000"/>
                </a:schemeClr>
              </a:buClr>
              <a:buSzTx/>
              <a:buFont typeface="Wingdings" charset="2"/>
              <a:buChar char="ü"/>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Cold and ready to enjoy (drinking experience)</a:t>
            </a:r>
          </a:p>
        </p:txBody>
      </p:sp>
      <p:sp>
        <p:nvSpPr>
          <p:cNvPr id="21" name="Rectángulo 20"/>
          <p:cNvSpPr/>
          <p:nvPr/>
        </p:nvSpPr>
        <p:spPr>
          <a:xfrm>
            <a:off x="4653192" y="6120068"/>
            <a:ext cx="283481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Returnability</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cxnSp>
        <p:nvCxnSpPr>
          <p:cNvPr id="23" name="Conector recto 22"/>
          <p:cNvCxnSpPr/>
          <p:nvPr/>
        </p:nvCxnSpPr>
        <p:spPr>
          <a:xfrm>
            <a:off x="3936275" y="2200016"/>
            <a:ext cx="0" cy="3018074"/>
          </a:xfrm>
          <a:prstGeom prst="line">
            <a:avLst/>
          </a:prstGeom>
          <a:ln w="25400">
            <a:solidFill>
              <a:schemeClr val="bg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8098972" y="2200016"/>
            <a:ext cx="0" cy="3018074"/>
          </a:xfrm>
          <a:prstGeom prst="line">
            <a:avLst/>
          </a:prstGeom>
          <a:ln w="25400">
            <a:solidFill>
              <a:schemeClr val="bg1"/>
            </a:solidFill>
            <a:prstDash val="sysDot"/>
          </a:ln>
          <a:effectLst/>
        </p:spPr>
        <p:style>
          <a:lnRef idx="1">
            <a:schemeClr val="accent1"/>
          </a:lnRef>
          <a:fillRef idx="0">
            <a:schemeClr val="accent1"/>
          </a:fillRef>
          <a:effectRef idx="0">
            <a:schemeClr val="accent1"/>
          </a:effectRef>
          <a:fontRef idx="minor">
            <a:schemeClr val="tx1"/>
          </a:fontRef>
        </p:style>
      </p:cxnSp>
      <p:sp>
        <p:nvSpPr>
          <p:cNvPr id="33" name="Flecha a la derecha con bandas 32"/>
          <p:cNvSpPr/>
          <p:nvPr/>
        </p:nvSpPr>
        <p:spPr>
          <a:xfrm rot="16200000">
            <a:off x="5754384" y="5532177"/>
            <a:ext cx="568114" cy="567875"/>
          </a:xfrm>
          <a:prstGeom prst="stripedRightArrow">
            <a:avLst>
              <a:gd name="adj1" fmla="val 50000"/>
              <a:gd name="adj2" fmla="val 7029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echa a la derecha con bandas 33"/>
          <p:cNvSpPr/>
          <p:nvPr/>
        </p:nvSpPr>
        <p:spPr>
          <a:xfrm rot="18900000">
            <a:off x="7643979" y="5690471"/>
            <a:ext cx="939032" cy="567875"/>
          </a:xfrm>
          <a:prstGeom prst="stripedRightArrow">
            <a:avLst>
              <a:gd name="adj1" fmla="val 50000"/>
              <a:gd name="adj2" fmla="val 7029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lecha a la derecha con bandas 34"/>
          <p:cNvSpPr/>
          <p:nvPr/>
        </p:nvSpPr>
        <p:spPr>
          <a:xfrm rot="13500000">
            <a:off x="3460020" y="5690471"/>
            <a:ext cx="939032" cy="567875"/>
          </a:xfrm>
          <a:prstGeom prst="stripedRightArrow">
            <a:avLst>
              <a:gd name="adj1" fmla="val 50000"/>
              <a:gd name="adj2" fmla="val 7029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1695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00" y="405873"/>
            <a:ext cx="778603" cy="540442"/>
          </a:xfrm>
          <a:prstGeom prst="rect">
            <a:avLst/>
          </a:prstGeom>
        </p:spPr>
      </p:pic>
      <p:sp>
        <p:nvSpPr>
          <p:cNvPr id="31" name="CuadroTexto 53">
            <a:extLst>
              <a:ext uri="{FF2B5EF4-FFF2-40B4-BE49-F238E27FC236}">
                <a16:creationId xmlns:a16="http://schemas.microsoft.com/office/drawing/2014/main" id="{1A833673-8EE0-4E78-AEDE-3DB94EFB5E0A}"/>
              </a:ext>
            </a:extLst>
          </p:cNvPr>
          <p:cNvSpPr txBox="1"/>
          <p:nvPr/>
        </p:nvSpPr>
        <p:spPr>
          <a:xfrm>
            <a:off x="1226061" y="474258"/>
            <a:ext cx="10365317" cy="587533"/>
          </a:xfrm>
          <a:prstGeom prst="rect">
            <a:avLst/>
          </a:prstGeom>
          <a:noFill/>
        </p:spPr>
        <p:txBody>
          <a:bodyPr wrap="square" rtlCol="0">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82101"/>
                </a:solidFill>
                <a:effectLst/>
                <a:uLnTx/>
                <a:uFillTx/>
                <a:latin typeface="Calibri" panose="020F0502020204030204"/>
                <a:ea typeface="+mn-ea"/>
                <a:cs typeface="+mn-cs"/>
              </a:rPr>
              <a:t>Leveraging </a:t>
            </a:r>
            <a:r>
              <a:rPr kumimoji="0" lang="en-US" sz="4400" b="1" i="0" u="none" strike="noStrike" kern="1200" cap="none" spc="0" normalizeH="0" baseline="0" noProof="0" dirty="0" err="1">
                <a:ln>
                  <a:noFill/>
                </a:ln>
                <a:solidFill>
                  <a:srgbClr val="E82101"/>
                </a:solidFill>
                <a:effectLst/>
                <a:uLnTx/>
                <a:uFillTx/>
                <a:latin typeface="Calibri" panose="020F0502020204030204"/>
                <a:ea typeface="+mn-ea"/>
                <a:cs typeface="+mn-cs"/>
              </a:rPr>
              <a:t>Returnability</a:t>
            </a:r>
            <a:endParaRPr kumimoji="0" lang="en-US" sz="4400" b="1" i="0" u="none" strike="noStrike" kern="1200" cap="none" spc="0" normalizeH="0" baseline="0" noProof="0" dirty="0">
              <a:ln>
                <a:noFill/>
              </a:ln>
              <a:solidFill>
                <a:srgbClr val="E82101"/>
              </a:solidFill>
              <a:effectLst/>
              <a:uLnTx/>
              <a:uFillTx/>
              <a:latin typeface="Calibri" panose="020F0502020204030204"/>
              <a:ea typeface="+mn-ea"/>
              <a:cs typeface="+mn-cs"/>
            </a:endParaRPr>
          </a:p>
        </p:txBody>
      </p:sp>
      <p:sp>
        <p:nvSpPr>
          <p:cNvPr id="32" name="CuadroTexto 31"/>
          <p:cNvSpPr txBox="1"/>
          <p:nvPr/>
        </p:nvSpPr>
        <p:spPr>
          <a:xfrm>
            <a:off x="7114239" y="470855"/>
            <a:ext cx="40312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 a Subscription Model</a:t>
            </a:r>
            <a:endParaRPr kumimoji="0" lang="es-MX" sz="2800" b="1"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7" name="Rectángulo redondeado 81">
            <a:extLst>
              <a:ext uri="{FF2B5EF4-FFF2-40B4-BE49-F238E27FC236}">
                <a16:creationId xmlns:a16="http://schemas.microsoft.com/office/drawing/2014/main" id="{023FBA00-6D08-40F2-98F5-72A72E2A8E74}"/>
              </a:ext>
            </a:extLst>
          </p:cNvPr>
          <p:cNvSpPr/>
          <p:nvPr/>
        </p:nvSpPr>
        <p:spPr>
          <a:xfrm>
            <a:off x="752040" y="1266264"/>
            <a:ext cx="3073674" cy="621203"/>
          </a:xfrm>
          <a:prstGeom prst="roundRect">
            <a:avLst>
              <a:gd name="adj" fmla="val 23733"/>
            </a:avLst>
          </a:prstGeom>
          <a:solidFill>
            <a:schemeClr val="bg1"/>
          </a:solidFill>
          <a:ln>
            <a:noFill/>
          </a:ln>
          <a:effectLst>
            <a:outerShdw blurRad="254000" dist="38100" dir="2700000" sx="102000" sy="102000" algn="tl" rotWithShape="0">
              <a:schemeClr val="tx1">
                <a:lumMod val="75000"/>
                <a:lumOff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ángulo redondeado 64">
            <a:extLst>
              <a:ext uri="{FF2B5EF4-FFF2-40B4-BE49-F238E27FC236}">
                <a16:creationId xmlns:a16="http://schemas.microsoft.com/office/drawing/2014/main" id="{014A7D4B-237B-41B2-B606-43CCBADB6F7B}"/>
              </a:ext>
            </a:extLst>
          </p:cNvPr>
          <p:cNvSpPr/>
          <p:nvPr/>
        </p:nvSpPr>
        <p:spPr>
          <a:xfrm>
            <a:off x="752040" y="2010591"/>
            <a:ext cx="3073674" cy="4592530"/>
          </a:xfrm>
          <a:prstGeom prst="roundRect">
            <a:avLst>
              <a:gd name="adj" fmla="val 6633"/>
            </a:avLst>
          </a:prstGeom>
          <a:solidFill>
            <a:schemeClr val="bg1"/>
          </a:solidFill>
          <a:ln>
            <a:noFill/>
          </a:ln>
          <a:effectLst>
            <a:outerShdw blurRad="254000" dist="38100" dir="2700000" sx="102000" sy="102000" algn="tl" rotWithShape="0">
              <a:schemeClr val="tx1">
                <a:lumMod val="75000"/>
                <a:lumOff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CuadroTexto 62">
            <a:extLst>
              <a:ext uri="{FF2B5EF4-FFF2-40B4-BE49-F238E27FC236}">
                <a16:creationId xmlns:a16="http://schemas.microsoft.com/office/drawing/2014/main" id="{DD808B52-0EAC-45CB-B746-7C327EAAAB4D}"/>
              </a:ext>
            </a:extLst>
          </p:cNvPr>
          <p:cNvSpPr txBox="1"/>
          <p:nvPr/>
        </p:nvSpPr>
        <p:spPr>
          <a:xfrm>
            <a:off x="853388" y="1367563"/>
            <a:ext cx="287097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82101"/>
                </a:solidFill>
                <a:effectLst/>
                <a:uLnTx/>
                <a:uFillTx/>
                <a:latin typeface="Calibri" panose="020F0502020204030204"/>
                <a:ea typeface="+mn-ea"/>
                <a:cs typeface="+mn-cs"/>
              </a:rPr>
              <a:t>It’s a Subscription Economy!</a:t>
            </a:r>
            <a:endParaRPr kumimoji="0" lang="en-US" sz="2000" b="1" i="0" u="none" strike="noStrike" kern="1200" cap="none" spc="0" normalizeH="0" baseline="0" noProof="0">
              <a:ln>
                <a:noFill/>
              </a:ln>
              <a:solidFill>
                <a:srgbClr val="E82101"/>
              </a:solidFill>
              <a:effectLst/>
              <a:uLnTx/>
              <a:uFillTx/>
              <a:latin typeface="Calibri" panose="020F0502020204030204"/>
              <a:ea typeface="+mn-ea"/>
              <a:cs typeface="+mn-cs"/>
            </a:endParaRPr>
          </a:p>
        </p:txBody>
      </p:sp>
      <p:pic>
        <p:nvPicPr>
          <p:cNvPr id="40" name="Picture 2" descr="Image result for netflix">
            <a:extLst>
              <a:ext uri="{FF2B5EF4-FFF2-40B4-BE49-F238E27FC236}">
                <a16:creationId xmlns:a16="http://schemas.microsoft.com/office/drawing/2014/main" id="{6205F6EB-BE4A-4DAB-A114-427D6DD992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32" y="2429103"/>
            <a:ext cx="1004372" cy="46673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a:extLst>
              <a:ext uri="{FF2B5EF4-FFF2-40B4-BE49-F238E27FC236}">
                <a16:creationId xmlns:a16="http://schemas.microsoft.com/office/drawing/2014/main" id="{0DEACE35-3221-4C59-BBBA-DC5A2157A13B}"/>
              </a:ext>
            </a:extLst>
          </p:cNvPr>
          <p:cNvPicPr>
            <a:picLocks noChangeAspect="1"/>
          </p:cNvPicPr>
          <p:nvPr/>
        </p:nvPicPr>
        <p:blipFill>
          <a:blip r:embed="rId5"/>
          <a:stretch>
            <a:fillRect/>
          </a:stretch>
        </p:blipFill>
        <p:spPr>
          <a:xfrm>
            <a:off x="2336069" y="2518585"/>
            <a:ext cx="1202979" cy="353350"/>
          </a:xfrm>
          <a:prstGeom prst="rect">
            <a:avLst/>
          </a:prstGeom>
        </p:spPr>
      </p:pic>
      <p:pic>
        <p:nvPicPr>
          <p:cNvPr id="45" name="Picture 5">
            <a:extLst>
              <a:ext uri="{FF2B5EF4-FFF2-40B4-BE49-F238E27FC236}">
                <a16:creationId xmlns:a16="http://schemas.microsoft.com/office/drawing/2014/main" id="{7CCABC27-77BF-4E60-AFBB-E538A79C051A}"/>
              </a:ext>
            </a:extLst>
          </p:cNvPr>
          <p:cNvPicPr>
            <a:picLocks noChangeAspect="1"/>
          </p:cNvPicPr>
          <p:nvPr/>
        </p:nvPicPr>
        <p:blipFill>
          <a:blip r:embed="rId6"/>
          <a:stretch>
            <a:fillRect/>
          </a:stretch>
        </p:blipFill>
        <p:spPr>
          <a:xfrm>
            <a:off x="1258634" y="3175006"/>
            <a:ext cx="1998589" cy="499647"/>
          </a:xfrm>
          <a:prstGeom prst="rect">
            <a:avLst/>
          </a:prstGeom>
        </p:spPr>
      </p:pic>
      <p:pic>
        <p:nvPicPr>
          <p:cNvPr id="46" name="Picture 6">
            <a:extLst>
              <a:ext uri="{FF2B5EF4-FFF2-40B4-BE49-F238E27FC236}">
                <a16:creationId xmlns:a16="http://schemas.microsoft.com/office/drawing/2014/main" id="{A46D0B30-CA10-489C-B644-D3CF9F730ACA}"/>
              </a:ext>
            </a:extLst>
          </p:cNvPr>
          <p:cNvPicPr>
            <a:picLocks noChangeAspect="1"/>
          </p:cNvPicPr>
          <p:nvPr/>
        </p:nvPicPr>
        <p:blipFill rotWithShape="1">
          <a:blip r:embed="rId7"/>
          <a:srcRect l="6189" t="36017" r="6800" b="36819"/>
          <a:stretch/>
        </p:blipFill>
        <p:spPr>
          <a:xfrm>
            <a:off x="1045032" y="3977724"/>
            <a:ext cx="1147205" cy="358145"/>
          </a:xfrm>
          <a:prstGeom prst="rect">
            <a:avLst/>
          </a:prstGeom>
        </p:spPr>
      </p:pic>
      <p:pic>
        <p:nvPicPr>
          <p:cNvPr id="52" name="Picture 12" descr="Image result for carnivore club logo">
            <a:extLst>
              <a:ext uri="{FF2B5EF4-FFF2-40B4-BE49-F238E27FC236}">
                <a16:creationId xmlns:a16="http://schemas.microsoft.com/office/drawing/2014/main" id="{C1F07EA3-CBEA-4E61-82D0-983CB601C77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5462" r="36028"/>
          <a:stretch/>
        </p:blipFill>
        <p:spPr bwMode="auto">
          <a:xfrm>
            <a:off x="2537230" y="3804663"/>
            <a:ext cx="943491" cy="580571"/>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Conector recto 78">
            <a:extLst>
              <a:ext uri="{FF2B5EF4-FFF2-40B4-BE49-F238E27FC236}">
                <a16:creationId xmlns:a16="http://schemas.microsoft.com/office/drawing/2014/main" id="{30098E2B-436E-460C-B30B-3FFF26C3A5FA}"/>
              </a:ext>
            </a:extLst>
          </p:cNvPr>
          <p:cNvCxnSpPr/>
          <p:nvPr/>
        </p:nvCxnSpPr>
        <p:spPr>
          <a:xfrm>
            <a:off x="1073612" y="4737240"/>
            <a:ext cx="2430530" cy="0"/>
          </a:xfrm>
          <a:prstGeom prst="line">
            <a:avLst/>
          </a:prstGeom>
          <a:ln w="25400">
            <a:solidFill>
              <a:srgbClr val="E82101"/>
            </a:solidFill>
            <a:prstDash val="sysDot"/>
          </a:ln>
        </p:spPr>
        <p:style>
          <a:lnRef idx="1">
            <a:schemeClr val="accent1"/>
          </a:lnRef>
          <a:fillRef idx="0">
            <a:schemeClr val="accent1"/>
          </a:fillRef>
          <a:effectRef idx="0">
            <a:schemeClr val="accent1"/>
          </a:effectRef>
          <a:fontRef idx="minor">
            <a:schemeClr val="tx1"/>
          </a:fontRef>
        </p:style>
      </p:cxnSp>
      <p:pic>
        <p:nvPicPr>
          <p:cNvPr id="67" name="Imagen 82">
            <a:extLst>
              <a:ext uri="{FF2B5EF4-FFF2-40B4-BE49-F238E27FC236}">
                <a16:creationId xmlns:a16="http://schemas.microsoft.com/office/drawing/2014/main" id="{CFA86FCE-1840-4705-AAF1-57601867CD84}"/>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rot="16200000">
            <a:off x="1709089" y="5812051"/>
            <a:ext cx="1167241" cy="117023"/>
          </a:xfrm>
          <a:prstGeom prst="rect">
            <a:avLst/>
          </a:prstGeom>
        </p:spPr>
      </p:pic>
      <p:pic>
        <p:nvPicPr>
          <p:cNvPr id="68" name="Picture 67">
            <a:extLst>
              <a:ext uri="{FF2B5EF4-FFF2-40B4-BE49-F238E27FC236}">
                <a16:creationId xmlns:a16="http://schemas.microsoft.com/office/drawing/2014/main" id="{003F7142-0007-467A-844E-996D8F020A6F}"/>
              </a:ext>
            </a:extLst>
          </p:cNvPr>
          <p:cNvPicPr>
            <a:picLocks noChangeAspect="1"/>
          </p:cNvPicPr>
          <p:nvPr/>
        </p:nvPicPr>
        <p:blipFill>
          <a:blip r:embed="rId10"/>
          <a:stretch>
            <a:fillRect/>
          </a:stretch>
        </p:blipFill>
        <p:spPr>
          <a:xfrm>
            <a:off x="840198" y="4915871"/>
            <a:ext cx="2815873" cy="1272390"/>
          </a:xfrm>
          <a:prstGeom prst="rect">
            <a:avLst/>
          </a:prstGeom>
        </p:spPr>
      </p:pic>
      <p:pic>
        <p:nvPicPr>
          <p:cNvPr id="2" name="Picture 1">
            <a:extLst>
              <a:ext uri="{FF2B5EF4-FFF2-40B4-BE49-F238E27FC236}">
                <a16:creationId xmlns:a16="http://schemas.microsoft.com/office/drawing/2014/main" id="{BD23B8D2-7A22-5A9C-07FB-34F9C8FD3085}"/>
              </a:ext>
            </a:extLst>
          </p:cNvPr>
          <p:cNvPicPr>
            <a:picLocks noChangeAspect="1"/>
          </p:cNvPicPr>
          <p:nvPr/>
        </p:nvPicPr>
        <p:blipFill>
          <a:blip r:embed="rId11"/>
          <a:stretch>
            <a:fillRect/>
          </a:stretch>
        </p:blipFill>
        <p:spPr>
          <a:xfrm>
            <a:off x="4522762" y="1316180"/>
            <a:ext cx="7267062" cy="5035732"/>
          </a:xfrm>
          <a:prstGeom prst="rect">
            <a:avLst/>
          </a:prstGeom>
        </p:spPr>
      </p:pic>
    </p:spTree>
    <p:extLst>
      <p:ext uri="{BB962C8B-B14F-4D97-AF65-F5344CB8AC3E}">
        <p14:creationId xmlns:p14="http://schemas.microsoft.com/office/powerpoint/2010/main" val="325210658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3">
            <a:extLst>
              <a:ext uri="{FF2B5EF4-FFF2-40B4-BE49-F238E27FC236}">
                <a16:creationId xmlns:a16="http://schemas.microsoft.com/office/drawing/2014/main" id="{1A833673-8EE0-4E78-AEDE-3DB94EFB5E0A}"/>
              </a:ext>
            </a:extLst>
          </p:cNvPr>
          <p:cNvSpPr txBox="1"/>
          <p:nvPr/>
        </p:nvSpPr>
        <p:spPr>
          <a:xfrm>
            <a:off x="1236694" y="304131"/>
            <a:ext cx="10267733" cy="621389"/>
          </a:xfrm>
          <a:prstGeom prst="rect">
            <a:avLst/>
          </a:prstGeom>
          <a:noFill/>
        </p:spPr>
        <p:txBody>
          <a:bodyPr wrap="square" rtlCol="0">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s-MX" sz="5400" b="1" i="0" u="none" strike="noStrike" kern="1200" cap="none" spc="0" normalizeH="0" baseline="0" noProof="0" dirty="0">
                <a:ln>
                  <a:noFill/>
                </a:ln>
                <a:solidFill>
                  <a:prstClr val="white"/>
                </a:solidFill>
                <a:effectLst/>
                <a:uLnTx/>
                <a:uFillTx/>
                <a:latin typeface="Calibri" panose="020F0502020204030204"/>
                <a:ea typeface="+mn-ea"/>
                <a:cs typeface="+mn-cs"/>
              </a:rPr>
              <a:t>The Returnability virtuous cycle…</a:t>
            </a:r>
          </a:p>
        </p:txBody>
      </p:sp>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41" y="147948"/>
            <a:ext cx="719328" cy="719328"/>
          </a:xfrm>
          <a:prstGeom prst="rect">
            <a:avLst/>
          </a:prstGeom>
        </p:spPr>
      </p:pic>
      <p:sp>
        <p:nvSpPr>
          <p:cNvPr id="6" name="Elipse 5"/>
          <p:cNvSpPr/>
          <p:nvPr/>
        </p:nvSpPr>
        <p:spPr>
          <a:xfrm>
            <a:off x="2505921" y="2045793"/>
            <a:ext cx="6733772" cy="3590611"/>
          </a:xfrm>
          <a:prstGeom prst="ellipse">
            <a:avLst/>
          </a:prstGeom>
          <a:noFill/>
          <a:ln w="254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riángulo 30"/>
          <p:cNvSpPr/>
          <p:nvPr/>
        </p:nvSpPr>
        <p:spPr>
          <a:xfrm rot="4391554">
            <a:off x="4246354" y="2063315"/>
            <a:ext cx="348315" cy="328577"/>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CuadroTexto 41"/>
          <p:cNvSpPr txBox="1"/>
          <p:nvPr/>
        </p:nvSpPr>
        <p:spPr>
          <a:xfrm>
            <a:off x="-7876" y="4170255"/>
            <a:ext cx="2148359" cy="97928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err="1">
                <a:ln>
                  <a:noFill/>
                </a:ln>
                <a:solidFill>
                  <a:prstClr val="white"/>
                </a:solidFill>
                <a:effectLst/>
                <a:uLnTx/>
                <a:uFillTx/>
                <a:latin typeface="Calibri" panose="020F0502020204030204"/>
                <a:ea typeface="+mn-ea"/>
                <a:cs typeface="+mn-cs"/>
              </a:rPr>
              <a:t>BuilD</a:t>
            </a:r>
            <a:r>
              <a:rPr kumimoji="0" lang="es-MX" sz="1400" b="0" i="0" u="none" strike="noStrike" kern="1200" cap="none" spc="0" normalizeH="0" baseline="0" noProof="0" dirty="0">
                <a:ln>
                  <a:noFill/>
                </a:ln>
                <a:solidFill>
                  <a:prstClr val="white"/>
                </a:solidFill>
                <a:effectLst/>
                <a:uLnTx/>
                <a:uFillTx/>
                <a:latin typeface="Calibri" panose="020F0502020204030204"/>
                <a:ea typeface="+mn-ea"/>
                <a:cs typeface="+mn-cs"/>
              </a:rPr>
              <a:t> &amp; reinforce the </a:t>
            </a:r>
            <a:r>
              <a:rPr kumimoji="0" lang="es-MX" sz="1400" b="1" i="0" u="none" strike="noStrike" kern="1200" cap="none" spc="0" normalizeH="0" baseline="0" noProof="0" dirty="0">
                <a:ln>
                  <a:noFill/>
                </a:ln>
                <a:solidFill>
                  <a:srgbClr val="FFFF00"/>
                </a:solidFill>
                <a:effectLst/>
                <a:uLnTx/>
                <a:uFillTx/>
                <a:latin typeface="Calibri" panose="020F0502020204030204"/>
                <a:ea typeface="+mn-ea"/>
                <a:cs typeface="+mn-cs"/>
              </a:rPr>
              <a:t>returnable habit </a:t>
            </a:r>
            <a:r>
              <a:rPr kumimoji="0" lang="es-MX" sz="1400" b="0" i="0" u="none" strike="noStrike" kern="1200" cap="none" spc="0" normalizeH="0" baseline="0" noProof="0" dirty="0">
                <a:ln>
                  <a:noFill/>
                </a:ln>
                <a:solidFill>
                  <a:prstClr val="white"/>
                </a:solidFill>
                <a:effectLst/>
                <a:uLnTx/>
                <a:uFillTx/>
                <a:latin typeface="Calibri" panose="020F0502020204030204"/>
                <a:ea typeface="+mn-ea"/>
                <a:cs typeface="+mn-cs"/>
              </a:rPr>
              <a:t>through fully integrated 360 Plans for all stakeholders</a:t>
            </a:r>
          </a:p>
        </p:txBody>
      </p:sp>
      <p:sp>
        <p:nvSpPr>
          <p:cNvPr id="43" name="Rectángulo 42"/>
          <p:cNvSpPr/>
          <p:nvPr/>
        </p:nvSpPr>
        <p:spPr>
          <a:xfrm>
            <a:off x="2148796" y="4147600"/>
            <a:ext cx="62991" cy="1024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CuadroTexto 43"/>
          <p:cNvSpPr txBox="1"/>
          <p:nvPr/>
        </p:nvSpPr>
        <p:spPr>
          <a:xfrm>
            <a:off x="9588237" y="4147600"/>
            <a:ext cx="2127003" cy="729046"/>
          </a:xfrm>
          <a:prstGeom prst="rect">
            <a:avLst/>
          </a:prstGeom>
          <a:noFill/>
        </p:spPr>
        <p:txBody>
          <a:bodyPr wrap="square" rtlCol="0">
            <a:spAutoFit/>
          </a:bodyPr>
          <a:lstStyle/>
          <a:p>
            <a:pPr marL="0" marR="0" lvl="0" indent="0" algn="l" defTabSz="914400" rtl="0" eaLnBrk="1" fontAlgn="auto" latinLnBrk="0" hangingPunct="1">
              <a:lnSpc>
                <a:spcPct val="80000"/>
              </a:lnSpc>
              <a:spcBef>
                <a:spcPts val="900"/>
              </a:spcBef>
              <a:spcAft>
                <a:spcPts val="0"/>
              </a:spcAft>
              <a:buClrTx/>
              <a:buSzTx/>
              <a:buFontTx/>
              <a:buNone/>
              <a:tabLst/>
              <a:defRPr/>
            </a:pPr>
            <a:r>
              <a:rPr kumimoji="0" lang="es-MX" sz="1400" b="0" i="0" u="none" strike="noStrike" kern="1200" cap="none" spc="0" normalizeH="0" baseline="0" noProof="0" dirty="0">
                <a:ln>
                  <a:noFill/>
                </a:ln>
                <a:solidFill>
                  <a:prstClr val="white"/>
                </a:solidFill>
                <a:effectLst/>
                <a:uLnTx/>
                <a:uFillTx/>
                <a:latin typeface="Calibri" panose="020F0502020204030204"/>
                <a:ea typeface="+mn-ea"/>
                <a:cs typeface="+mn-cs"/>
              </a:rPr>
              <a:t>State of the art </a:t>
            </a:r>
            <a:r>
              <a:rPr kumimoji="0" lang="es-MX" sz="1400" b="1" i="0" u="none" strike="noStrike" kern="1200" cap="none" spc="0" normalizeH="0" baseline="0" noProof="0" dirty="0">
                <a:ln>
                  <a:noFill/>
                </a:ln>
                <a:solidFill>
                  <a:srgbClr val="FFFF00"/>
                </a:solidFill>
                <a:effectLst/>
                <a:uLnTx/>
                <a:uFillTx/>
                <a:latin typeface="Calibri" panose="020F0502020204030204"/>
                <a:ea typeface="+mn-ea"/>
                <a:cs typeface="+mn-cs"/>
              </a:rPr>
              <a:t>Execution</a:t>
            </a:r>
          </a:p>
          <a:p>
            <a:pPr marL="0" marR="0" lvl="0" indent="0" algn="l" defTabSz="914400" rtl="0" eaLnBrk="1" fontAlgn="auto" latinLnBrk="0" hangingPunct="1">
              <a:lnSpc>
                <a:spcPct val="80000"/>
              </a:lnSpc>
              <a:spcBef>
                <a:spcPts val="900"/>
              </a:spcBef>
              <a:spcAft>
                <a:spcPts val="0"/>
              </a:spcAft>
              <a:buClrTx/>
              <a:buSzTx/>
              <a:buFontTx/>
              <a:buNone/>
              <a:tabLst/>
              <a:defRPr/>
            </a:pPr>
            <a:r>
              <a:rPr kumimoji="0" lang="es-MX" sz="1400" b="0" i="0" u="none" strike="noStrike" kern="1200" cap="none" spc="0" normalizeH="0" baseline="0" noProof="0" dirty="0">
                <a:ln>
                  <a:noFill/>
                </a:ln>
                <a:solidFill>
                  <a:prstClr val="white"/>
                </a:solidFill>
                <a:effectLst/>
                <a:uLnTx/>
                <a:uFillTx/>
                <a:latin typeface="Calibri" panose="020F0502020204030204"/>
                <a:ea typeface="+mn-ea"/>
                <a:cs typeface="+mn-cs"/>
              </a:rPr>
              <a:t>Appealing and call to action </a:t>
            </a:r>
            <a:r>
              <a:rPr kumimoji="0" lang="es-MX" sz="1400" b="1" i="0" u="none" strike="noStrike" kern="1200" cap="none" spc="0" normalizeH="0" baseline="0" noProof="0" dirty="0">
                <a:ln>
                  <a:noFill/>
                </a:ln>
                <a:solidFill>
                  <a:srgbClr val="FFFF00"/>
                </a:solidFill>
                <a:effectLst/>
                <a:uLnTx/>
                <a:uFillTx/>
                <a:latin typeface="Calibri" panose="020F0502020204030204"/>
                <a:ea typeface="+mn-ea"/>
                <a:cs typeface="+mn-cs"/>
              </a:rPr>
              <a:t>Communication</a:t>
            </a:r>
            <a:endParaRPr kumimoji="0" lang="es-MX"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45" name="Rectángulo 44"/>
          <p:cNvSpPr/>
          <p:nvPr/>
        </p:nvSpPr>
        <p:spPr>
          <a:xfrm>
            <a:off x="9522788" y="4095321"/>
            <a:ext cx="45719" cy="781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CuadroTexto 45"/>
          <p:cNvSpPr txBox="1"/>
          <p:nvPr/>
        </p:nvSpPr>
        <p:spPr>
          <a:xfrm>
            <a:off x="6833408" y="1349790"/>
            <a:ext cx="3637620" cy="518988"/>
          </a:xfrm>
          <a:prstGeom prst="rect">
            <a:avLst/>
          </a:prstGeom>
          <a:noFill/>
        </p:spPr>
        <p:txBody>
          <a:bodyPr wrap="square" rtlCol="0">
            <a:spAutoFit/>
          </a:bodyPr>
          <a:lstStyle/>
          <a:p>
            <a:pPr marL="0" marR="0" lvl="0" indent="0" algn="l" defTabSz="914400" rtl="0" eaLnBrk="1" fontAlgn="auto" latinLnBrk="0" hangingPunct="1">
              <a:lnSpc>
                <a:spcPct val="70000"/>
              </a:lnSpc>
              <a:spcBef>
                <a:spcPts val="90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Holistic OBPPC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(affordability + value)</a:t>
            </a:r>
          </a:p>
          <a:p>
            <a:pPr marL="0" marR="0" lvl="0" indent="0" algn="l" defTabSz="914400" rtl="0" eaLnBrk="1" fontAlgn="auto" latinLnBrk="0" hangingPunct="1">
              <a:lnSpc>
                <a:spcPct val="70000"/>
              </a:lnSpc>
              <a:spcBef>
                <a:spcPts val="90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Universal bottle</a:t>
            </a:r>
          </a:p>
        </p:txBody>
      </p:sp>
      <p:sp>
        <p:nvSpPr>
          <p:cNvPr id="47" name="Rectángulo 46"/>
          <p:cNvSpPr/>
          <p:nvPr/>
        </p:nvSpPr>
        <p:spPr>
          <a:xfrm>
            <a:off x="6736946" y="1299914"/>
            <a:ext cx="62991" cy="699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ángulo redondeado 59"/>
          <p:cNvSpPr/>
          <p:nvPr/>
        </p:nvSpPr>
        <p:spPr>
          <a:xfrm>
            <a:off x="2328529" y="6154278"/>
            <a:ext cx="7259707" cy="426281"/>
          </a:xfrm>
          <a:prstGeom prst="roundRect">
            <a:avLst>
              <a:gd name="adj" fmla="val 23733"/>
            </a:avLst>
          </a:prstGeom>
          <a:solidFill>
            <a:schemeClr val="bg1"/>
          </a:solidFill>
          <a:ln>
            <a:noFill/>
          </a:ln>
          <a:effectLst>
            <a:outerShdw blurRad="127000" dist="38100" dir="2700000" sx="102000" sy="102000" algn="tl" rotWithShape="0">
              <a:schemeClr val="tx1">
                <a:lumMod val="75000"/>
                <a:lumOff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CuadroTexto 60"/>
          <p:cNvSpPr txBox="1"/>
          <p:nvPr/>
        </p:nvSpPr>
        <p:spPr>
          <a:xfrm>
            <a:off x="3568767" y="6197858"/>
            <a:ext cx="510248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Enablers, Processes, KPI´s &amp; Continuous investment</a:t>
            </a:r>
          </a:p>
        </p:txBody>
      </p:sp>
      <p:pic>
        <p:nvPicPr>
          <p:cNvPr id="37" name="Picture 13" descr="CAP">
            <a:extLst>
              <a:ext uri="{FF2B5EF4-FFF2-40B4-BE49-F238E27FC236}">
                <a16:creationId xmlns:a16="http://schemas.microsoft.com/office/drawing/2014/main" id="{64A82F37-A6FA-034E-9990-C3D2D688AA7F}"/>
              </a:ext>
            </a:extLst>
          </p:cNvPr>
          <p:cNvPicPr>
            <a:picLocks noChangeAspect="1" noChangeArrowheads="1"/>
          </p:cNvPicPr>
          <p:nvPr/>
        </p:nvPicPr>
        <p:blipFill>
          <a:blip r:embed="rId4" cstate="email">
            <a:clrChange>
              <a:clrFrom>
                <a:srgbClr val="FFFFE1"/>
              </a:clrFrom>
              <a:clrTo>
                <a:srgbClr val="FFFFE1">
                  <a:alpha val="0"/>
                </a:srgbClr>
              </a:clrTo>
            </a:clrChange>
            <a:extLst>
              <a:ext uri="{28A0092B-C50C-407E-A947-70E740481C1C}">
                <a14:useLocalDpi xmlns:a14="http://schemas.microsoft.com/office/drawing/2010/main"/>
              </a:ext>
            </a:extLst>
          </a:blip>
          <a:srcRect/>
          <a:stretch>
            <a:fillRect/>
          </a:stretch>
        </p:blipFill>
        <p:spPr bwMode="auto">
          <a:xfrm>
            <a:off x="4368586" y="2538848"/>
            <a:ext cx="2999376" cy="272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CuadroTexto 37">
            <a:extLst>
              <a:ext uri="{FF2B5EF4-FFF2-40B4-BE49-F238E27FC236}">
                <a16:creationId xmlns:a16="http://schemas.microsoft.com/office/drawing/2014/main" id="{C004665B-40FB-004F-A4A7-0C03151DDB1E}"/>
              </a:ext>
            </a:extLst>
          </p:cNvPr>
          <p:cNvSpPr txBox="1"/>
          <p:nvPr/>
        </p:nvSpPr>
        <p:spPr>
          <a:xfrm>
            <a:off x="4766546" y="3262264"/>
            <a:ext cx="2136361" cy="962956"/>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ts val="218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Profitable</a:t>
            </a:r>
            <a:endParaRPr kumimoji="0" lang="en-US" sz="12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ctr" defTabSz="914400" rtl="0" eaLnBrk="1" fontAlgn="auto" latinLnBrk="0" hangingPunct="1">
              <a:lnSpc>
                <a:spcPts val="218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Consumer Base</a:t>
            </a:r>
          </a:p>
          <a:p>
            <a:pPr marL="0" marR="0" lvl="0" indent="0" algn="ctr" defTabSz="914400" rtl="0" eaLnBrk="1" fontAlgn="auto" latinLnBrk="0" hangingPunct="1">
              <a:lnSpc>
                <a:spcPts val="218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Growth</a:t>
            </a:r>
          </a:p>
        </p:txBody>
      </p:sp>
      <p:sp>
        <p:nvSpPr>
          <p:cNvPr id="39" name="Rectangle 171">
            <a:extLst>
              <a:ext uri="{FF2B5EF4-FFF2-40B4-BE49-F238E27FC236}">
                <a16:creationId xmlns:a16="http://schemas.microsoft.com/office/drawing/2014/main" id="{90C9A913-5849-0749-9C0D-41877641ECF7}"/>
              </a:ext>
            </a:extLst>
          </p:cNvPr>
          <p:cNvSpPr/>
          <p:nvPr/>
        </p:nvSpPr>
        <p:spPr>
          <a:xfrm>
            <a:off x="5419608" y="4616441"/>
            <a:ext cx="857406" cy="212751"/>
          </a:xfrm>
          <a:prstGeom prst="rect">
            <a:avLst/>
          </a:prstGeom>
        </p:spPr>
        <p:txBody>
          <a:bodyPr wrap="square">
            <a:spAutoFit/>
          </a:bodyPr>
          <a:lstStyle/>
          <a:p>
            <a:pPr marL="0" marR="0" lvl="0" indent="0" algn="ctr" defTabSz="914400" rtl="0" eaLnBrk="1" fontAlgn="auto" latinLnBrk="0" hangingPunct="1">
              <a:lnSpc>
                <a:spcPts val="920"/>
              </a:lnSpc>
              <a:spcBef>
                <a:spcPts val="0"/>
              </a:spcBef>
              <a:spcAft>
                <a:spcPts val="0"/>
              </a:spcAft>
              <a:buClrTx/>
              <a:buSzTx/>
              <a:buFontTx/>
              <a:buNone/>
              <a:tabLst/>
              <a:defRPr sz="2400" b="1">
                <a:solidFill>
                  <a:srgbClr val="FFFFFF"/>
                </a:solidFill>
                <a:latin typeface="Gotham"/>
                <a:ea typeface="Gotham"/>
                <a:cs typeface="Gotham"/>
                <a:sym typeface="Gotham"/>
              </a:defRPr>
            </a:pPr>
            <a:r>
              <a:rPr kumimoji="0" lang="en-US" sz="1000" b="1" i="0" u="none" strike="noStrike" kern="1200" cap="none" spc="0" normalizeH="0" baseline="0" noProof="0" dirty="0">
                <a:ln>
                  <a:noFill/>
                </a:ln>
                <a:solidFill>
                  <a:srgbClr val="FFFFFF"/>
                </a:solidFill>
                <a:effectLst/>
                <a:uLnTx/>
                <a:uFillTx/>
                <a:latin typeface="Calibri"/>
                <a:cs typeface="Calibri"/>
                <a:sym typeface="Gotham"/>
              </a:rPr>
              <a:t>Consumer</a:t>
            </a:r>
            <a:endParaRPr kumimoji="0" lang="en-US" sz="1050" b="1" i="0" u="none" strike="noStrike" kern="1200" cap="none" spc="0" normalizeH="0" baseline="0" noProof="0" dirty="0">
              <a:ln>
                <a:noFill/>
              </a:ln>
              <a:solidFill>
                <a:srgbClr val="FFFFFF"/>
              </a:solidFill>
              <a:effectLst/>
              <a:uLnTx/>
              <a:uFillTx/>
              <a:latin typeface="Calibri"/>
              <a:cs typeface="Calibri"/>
              <a:sym typeface="Gotham"/>
            </a:endParaRPr>
          </a:p>
        </p:txBody>
      </p:sp>
      <p:pic>
        <p:nvPicPr>
          <p:cNvPr id="50" name="Imagen 49">
            <a:extLst>
              <a:ext uri="{FF2B5EF4-FFF2-40B4-BE49-F238E27FC236}">
                <a16:creationId xmlns:a16="http://schemas.microsoft.com/office/drawing/2014/main" id="{640D0731-F5A0-B542-890D-3594BDD30054}"/>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674" b="100000" l="8780" r="95610"/>
                    </a14:imgEffect>
                  </a14:imgLayer>
                </a14:imgProps>
              </a:ext>
              <a:ext uri="{28A0092B-C50C-407E-A947-70E740481C1C}">
                <a14:useLocalDpi xmlns:a14="http://schemas.microsoft.com/office/drawing/2010/main"/>
              </a:ext>
            </a:extLst>
          </a:blip>
          <a:stretch>
            <a:fillRect/>
          </a:stretch>
        </p:blipFill>
        <p:spPr>
          <a:xfrm>
            <a:off x="5605006" y="4107574"/>
            <a:ext cx="461239" cy="537739"/>
          </a:xfrm>
          <a:prstGeom prst="rect">
            <a:avLst/>
          </a:prstGeom>
        </p:spPr>
      </p:pic>
      <p:sp>
        <p:nvSpPr>
          <p:cNvPr id="29" name="Triángulo 28">
            <a:extLst>
              <a:ext uri="{FF2B5EF4-FFF2-40B4-BE49-F238E27FC236}">
                <a16:creationId xmlns:a16="http://schemas.microsoft.com/office/drawing/2014/main" id="{13CBDC66-DE56-9642-A0EC-0C9AD84037BC}"/>
              </a:ext>
            </a:extLst>
          </p:cNvPr>
          <p:cNvSpPr/>
          <p:nvPr/>
        </p:nvSpPr>
        <p:spPr>
          <a:xfrm rot="7797355">
            <a:off x="8331788" y="2545089"/>
            <a:ext cx="348315" cy="328577"/>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riángulo 33">
            <a:extLst>
              <a:ext uri="{FF2B5EF4-FFF2-40B4-BE49-F238E27FC236}">
                <a16:creationId xmlns:a16="http://schemas.microsoft.com/office/drawing/2014/main" id="{74FDC790-D344-584E-A567-E2AA1E80E586}"/>
              </a:ext>
            </a:extLst>
          </p:cNvPr>
          <p:cNvSpPr/>
          <p:nvPr/>
        </p:nvSpPr>
        <p:spPr>
          <a:xfrm rot="16200000">
            <a:off x="5706224" y="5473562"/>
            <a:ext cx="348315" cy="328577"/>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a:extLst>
              <a:ext uri="{FF2B5EF4-FFF2-40B4-BE49-F238E27FC236}">
                <a16:creationId xmlns:a16="http://schemas.microsoft.com/office/drawing/2014/main" id="{5BA8161C-2C4E-B243-871D-F3EB98C27945}"/>
              </a:ext>
            </a:extLst>
          </p:cNvPr>
          <p:cNvSpPr/>
          <p:nvPr/>
        </p:nvSpPr>
        <p:spPr>
          <a:xfrm>
            <a:off x="1897169" y="2785617"/>
            <a:ext cx="1446004" cy="1446004"/>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ángulo 31">
            <a:extLst>
              <a:ext uri="{FF2B5EF4-FFF2-40B4-BE49-F238E27FC236}">
                <a16:creationId xmlns:a16="http://schemas.microsoft.com/office/drawing/2014/main" id="{07F4D9FF-6B6A-0445-A730-86B86C907C0D}"/>
              </a:ext>
            </a:extLst>
          </p:cNvPr>
          <p:cNvSpPr/>
          <p:nvPr/>
        </p:nvSpPr>
        <p:spPr>
          <a:xfrm>
            <a:off x="1769770" y="3080246"/>
            <a:ext cx="1698356" cy="707886"/>
          </a:xfrm>
          <a:prstGeom prst="rect">
            <a:avLst/>
          </a:prstGeom>
        </p:spPr>
        <p:txBody>
          <a:bodyPr wrap="square">
            <a:spAutoFit/>
          </a:bodyPr>
          <a:lstStyle/>
          <a:p>
            <a:pPr marL="0" marR="0" lvl="0" indent="0" algn="ctr" defTabSz="914400" rtl="0" eaLnBrk="1" fontAlgn="auto" latinLnBrk="0" hangingPunct="1">
              <a:lnSpc>
                <a:spcPts val="244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Full </a:t>
            </a:r>
            <a:r>
              <a:rPr kumimoji="0" lang="es-MX" sz="2200" b="1" i="0" u="none" strike="noStrike" kern="1200" cap="none" spc="0" normalizeH="0" baseline="0" noProof="0" dirty="0">
                <a:ln>
                  <a:noFill/>
                </a:ln>
                <a:solidFill>
                  <a:srgbClr val="E82101"/>
                </a:solidFill>
                <a:effectLst/>
                <a:uLnTx/>
                <a:uFillTx/>
                <a:latin typeface="Calibri" panose="020F0502020204030204"/>
                <a:ea typeface="+mn-ea"/>
                <a:cs typeface="+mn-cs"/>
              </a:rPr>
              <a:t>Engagement</a:t>
            </a:r>
          </a:p>
        </p:txBody>
      </p:sp>
      <p:pic>
        <p:nvPicPr>
          <p:cNvPr id="33" name="Imagen 32">
            <a:extLst>
              <a:ext uri="{FF2B5EF4-FFF2-40B4-BE49-F238E27FC236}">
                <a16:creationId xmlns:a16="http://schemas.microsoft.com/office/drawing/2014/main" id="{833E85FC-375A-974D-955B-E18E8F34B4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75856" flipH="1">
            <a:off x="1818389" y="2332038"/>
            <a:ext cx="667340" cy="653935"/>
          </a:xfrm>
          <a:prstGeom prst="rect">
            <a:avLst/>
          </a:prstGeom>
        </p:spPr>
      </p:pic>
      <p:sp>
        <p:nvSpPr>
          <p:cNvPr id="35" name="Elipse 34">
            <a:extLst>
              <a:ext uri="{FF2B5EF4-FFF2-40B4-BE49-F238E27FC236}">
                <a16:creationId xmlns:a16="http://schemas.microsoft.com/office/drawing/2014/main" id="{4820B99D-FC39-D443-BE31-21422D57191E}"/>
              </a:ext>
            </a:extLst>
          </p:cNvPr>
          <p:cNvSpPr/>
          <p:nvPr/>
        </p:nvSpPr>
        <p:spPr>
          <a:xfrm>
            <a:off x="5104137" y="900232"/>
            <a:ext cx="1446004" cy="1446004"/>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ángulo 35">
            <a:extLst>
              <a:ext uri="{FF2B5EF4-FFF2-40B4-BE49-F238E27FC236}">
                <a16:creationId xmlns:a16="http://schemas.microsoft.com/office/drawing/2014/main" id="{FEA2A596-045D-9A45-AF3F-E7185C49AC83}"/>
              </a:ext>
            </a:extLst>
          </p:cNvPr>
          <p:cNvSpPr/>
          <p:nvPr/>
        </p:nvSpPr>
        <p:spPr>
          <a:xfrm>
            <a:off x="5139047" y="1168072"/>
            <a:ext cx="1402232" cy="712183"/>
          </a:xfrm>
          <a:prstGeom prst="rect">
            <a:avLst/>
          </a:prstGeom>
        </p:spPr>
        <p:txBody>
          <a:bodyPr wrap="square">
            <a:spAutoFit/>
          </a:bodyPr>
          <a:lstStyle/>
          <a:p>
            <a:pPr marL="0" marR="0" lvl="0" indent="0" algn="ctr" defTabSz="914400" rtl="0" eaLnBrk="1" fontAlgn="auto" latinLnBrk="0" hangingPunct="1">
              <a:lnSpc>
                <a:spcPts val="244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Winning</a:t>
            </a:r>
          </a:p>
          <a:p>
            <a:pPr marL="0" marR="0" lvl="0" indent="0" algn="ctr" defTabSz="914400" rtl="0" eaLnBrk="1" fontAlgn="auto" latinLnBrk="0" hangingPunct="1">
              <a:lnSpc>
                <a:spcPts val="244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E82101"/>
                </a:solidFill>
                <a:effectLst/>
                <a:uLnTx/>
                <a:uFillTx/>
                <a:latin typeface="Calibri" panose="020F0502020204030204"/>
                <a:ea typeface="+mn-ea"/>
                <a:cs typeface="+mn-cs"/>
              </a:rPr>
              <a:t>Portfolio</a:t>
            </a:r>
            <a:endParaRPr kumimoji="0" lang="es-MX" sz="1800" b="1" i="0" u="none" strike="noStrike" kern="1200" cap="none" spc="0" normalizeH="0" baseline="0" noProof="0" dirty="0">
              <a:ln>
                <a:noFill/>
              </a:ln>
              <a:solidFill>
                <a:srgbClr val="E82101"/>
              </a:solidFill>
              <a:effectLst/>
              <a:uLnTx/>
              <a:uFillTx/>
              <a:latin typeface="Calibri" panose="020F0502020204030204"/>
              <a:ea typeface="+mn-ea"/>
              <a:cs typeface="+mn-cs"/>
            </a:endParaRPr>
          </a:p>
        </p:txBody>
      </p:sp>
      <p:grpSp>
        <p:nvGrpSpPr>
          <p:cNvPr id="40" name="Agrupar 40">
            <a:extLst>
              <a:ext uri="{FF2B5EF4-FFF2-40B4-BE49-F238E27FC236}">
                <a16:creationId xmlns:a16="http://schemas.microsoft.com/office/drawing/2014/main" id="{8951D95F-D435-8540-812C-49CF7E31BBBB}"/>
              </a:ext>
            </a:extLst>
          </p:cNvPr>
          <p:cNvGrpSpPr/>
          <p:nvPr/>
        </p:nvGrpSpPr>
        <p:grpSpPr>
          <a:xfrm>
            <a:off x="4737839" y="1753311"/>
            <a:ext cx="630350" cy="630350"/>
            <a:chOff x="6527415" y="1441542"/>
            <a:chExt cx="693385" cy="693385"/>
          </a:xfrm>
        </p:grpSpPr>
        <p:sp>
          <p:nvSpPr>
            <p:cNvPr id="41" name="Elipse 40">
              <a:extLst>
                <a:ext uri="{FF2B5EF4-FFF2-40B4-BE49-F238E27FC236}">
                  <a16:creationId xmlns:a16="http://schemas.microsoft.com/office/drawing/2014/main" id="{832B791F-25F0-CD46-86E3-8F772FA3CDB1}"/>
                </a:ext>
              </a:extLst>
            </p:cNvPr>
            <p:cNvSpPr/>
            <p:nvPr/>
          </p:nvSpPr>
          <p:spPr>
            <a:xfrm>
              <a:off x="6527415" y="1441542"/>
              <a:ext cx="693385" cy="693385"/>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Imagen 48">
              <a:extLst>
                <a:ext uri="{FF2B5EF4-FFF2-40B4-BE49-F238E27FC236}">
                  <a16:creationId xmlns:a16="http://schemas.microsoft.com/office/drawing/2014/main" id="{B0E64A7F-19C8-C04C-A4DA-BB12CE0138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61059" y="1548265"/>
              <a:ext cx="445521" cy="479485"/>
            </a:xfrm>
            <a:prstGeom prst="rect">
              <a:avLst/>
            </a:prstGeom>
          </p:spPr>
        </p:pic>
      </p:grpSp>
      <p:sp>
        <p:nvSpPr>
          <p:cNvPr id="55" name="Elipse 54">
            <a:extLst>
              <a:ext uri="{FF2B5EF4-FFF2-40B4-BE49-F238E27FC236}">
                <a16:creationId xmlns:a16="http://schemas.microsoft.com/office/drawing/2014/main" id="{0F78B0F0-415A-9D4D-8D09-CB16A2156E11}"/>
              </a:ext>
            </a:extLst>
          </p:cNvPr>
          <p:cNvSpPr/>
          <p:nvPr/>
        </p:nvSpPr>
        <p:spPr>
          <a:xfrm>
            <a:off x="8337675" y="2861505"/>
            <a:ext cx="1446004" cy="1446004"/>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ángulo 55">
            <a:extLst>
              <a:ext uri="{FF2B5EF4-FFF2-40B4-BE49-F238E27FC236}">
                <a16:creationId xmlns:a16="http://schemas.microsoft.com/office/drawing/2014/main" id="{DE3DE640-3318-3B46-BC0D-362F059E2706}"/>
              </a:ext>
            </a:extLst>
          </p:cNvPr>
          <p:cNvSpPr/>
          <p:nvPr/>
        </p:nvSpPr>
        <p:spPr>
          <a:xfrm>
            <a:off x="8242172" y="3230564"/>
            <a:ext cx="1646817" cy="712183"/>
          </a:xfrm>
          <a:prstGeom prst="rect">
            <a:avLst/>
          </a:prstGeom>
        </p:spPr>
        <p:txBody>
          <a:bodyPr wrap="square">
            <a:spAutoFit/>
          </a:bodyPr>
          <a:lstStyle/>
          <a:p>
            <a:pPr marL="0" marR="0" lvl="0" indent="0" algn="ctr" defTabSz="914400" rtl="0" eaLnBrk="1" fontAlgn="auto" latinLnBrk="0" hangingPunct="1">
              <a:lnSpc>
                <a:spcPts val="244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Outstanding</a:t>
            </a:r>
          </a:p>
          <a:p>
            <a:pPr marL="0" marR="0" lvl="0" indent="0" algn="ctr" defTabSz="914400" rtl="0" eaLnBrk="1" fontAlgn="auto" latinLnBrk="0" hangingPunct="1">
              <a:lnSpc>
                <a:spcPts val="244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E82101"/>
                </a:solidFill>
                <a:effectLst/>
                <a:uLnTx/>
                <a:uFillTx/>
                <a:latin typeface="Calibri" panose="020F0502020204030204"/>
                <a:ea typeface="+mn-ea"/>
                <a:cs typeface="+mn-cs"/>
              </a:rPr>
              <a:t>Experience</a:t>
            </a:r>
            <a:endParaRPr kumimoji="0" lang="es-MX" sz="1800" b="1" i="0" u="none" strike="noStrike" kern="1200" cap="none" spc="0" normalizeH="0" baseline="0" noProof="0" dirty="0">
              <a:ln>
                <a:noFill/>
              </a:ln>
              <a:solidFill>
                <a:srgbClr val="E82101"/>
              </a:solidFill>
              <a:effectLst/>
              <a:uLnTx/>
              <a:uFillTx/>
              <a:latin typeface="Calibri" panose="020F0502020204030204"/>
              <a:ea typeface="+mn-ea"/>
              <a:cs typeface="+mn-cs"/>
            </a:endParaRPr>
          </a:p>
        </p:txBody>
      </p:sp>
      <p:pic>
        <p:nvPicPr>
          <p:cNvPr id="57" name="Imagen 56">
            <a:extLst>
              <a:ext uri="{FF2B5EF4-FFF2-40B4-BE49-F238E27FC236}">
                <a16:creationId xmlns:a16="http://schemas.microsoft.com/office/drawing/2014/main" id="{50375327-7FC5-1C4B-8AC4-BF36A55C05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55763" y="2624283"/>
            <a:ext cx="494536" cy="675704"/>
          </a:xfrm>
          <a:prstGeom prst="rect">
            <a:avLst/>
          </a:prstGeom>
        </p:spPr>
      </p:pic>
    </p:spTree>
    <p:extLst>
      <p:ext uri="{BB962C8B-B14F-4D97-AF65-F5344CB8AC3E}">
        <p14:creationId xmlns:p14="http://schemas.microsoft.com/office/powerpoint/2010/main" val="210429609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co de bloque 8"/>
          <p:cNvSpPr/>
          <p:nvPr/>
        </p:nvSpPr>
        <p:spPr>
          <a:xfrm>
            <a:off x="2428493" y="3974299"/>
            <a:ext cx="6946967" cy="5779594"/>
          </a:xfrm>
          <a:prstGeom prst="blockArc">
            <a:avLst>
              <a:gd name="adj1" fmla="val 10800000"/>
              <a:gd name="adj2" fmla="val 64786"/>
              <a:gd name="adj3" fmla="val 0"/>
            </a:avLst>
          </a:prstGeom>
          <a:noFill/>
          <a:ln w="508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Elipse 26"/>
          <p:cNvSpPr/>
          <p:nvPr/>
        </p:nvSpPr>
        <p:spPr>
          <a:xfrm>
            <a:off x="4745914" y="2913453"/>
            <a:ext cx="2312123" cy="2312123"/>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ángulo 27"/>
          <p:cNvSpPr/>
          <p:nvPr/>
        </p:nvSpPr>
        <p:spPr>
          <a:xfrm>
            <a:off x="4968224" y="3579334"/>
            <a:ext cx="1928462" cy="1015663"/>
          </a:xfrm>
          <a:prstGeom prst="rect">
            <a:avLst/>
          </a:prstGeom>
        </p:spPr>
        <p:txBody>
          <a:bodyPr>
            <a:spAutoFit/>
          </a:bodyPr>
          <a:lstStyle/>
          <a:p>
            <a:pPr marL="0" marR="0" lvl="0" indent="0" algn="ctr" defTabSz="914400" rtl="0" eaLnBrk="1" fontAlgn="auto" latinLnBrk="0" hangingPunct="1">
              <a:lnSpc>
                <a:spcPts val="2440"/>
              </a:lnSpc>
              <a:spcBef>
                <a:spcPts val="0"/>
              </a:spcBef>
              <a:spcAft>
                <a:spcPts val="0"/>
              </a:spcAft>
              <a:buClrTx/>
              <a:buSzTx/>
              <a:buFontTx/>
              <a:buNone/>
              <a:tabLst/>
              <a:defRPr/>
            </a:pPr>
            <a:r>
              <a:rPr kumimoji="0" lang="es-MX" sz="3600" b="1" i="0" u="none" strike="noStrike" kern="1200" cap="none" spc="0" normalizeH="0" baseline="0" noProof="0" dirty="0">
                <a:ln>
                  <a:noFill/>
                </a:ln>
                <a:solidFill>
                  <a:srgbClr val="FF0000"/>
                </a:solidFill>
                <a:effectLst/>
                <a:uLnTx/>
                <a:uFillTx/>
                <a:latin typeface="Calibri" panose="020F0502020204030204"/>
                <a:ea typeface="+mn-ea"/>
                <a:cs typeface="+mn-cs"/>
              </a:rPr>
              <a:t>Winning</a:t>
            </a:r>
          </a:p>
          <a:p>
            <a:pPr marL="0" marR="0" lvl="0" indent="0" algn="ctr" defTabSz="914400" rtl="0" eaLnBrk="1" fontAlgn="auto" latinLnBrk="0" hangingPunct="1">
              <a:lnSpc>
                <a:spcPts val="2440"/>
              </a:lnSpc>
              <a:spcBef>
                <a:spcPts val="0"/>
              </a:spcBef>
              <a:spcAft>
                <a:spcPts val="0"/>
              </a:spcAft>
              <a:buClrTx/>
              <a:buSzTx/>
              <a:buFontTx/>
              <a:buNone/>
              <a:tabLst/>
              <a:defRPr/>
            </a:pPr>
            <a:endParaRPr kumimoji="0" lang="es-MX" sz="36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ts val="2440"/>
              </a:lnSpc>
              <a:spcBef>
                <a:spcPts val="0"/>
              </a:spcBef>
              <a:spcAft>
                <a:spcPts val="0"/>
              </a:spcAft>
              <a:buClrTx/>
              <a:buSzTx/>
              <a:buFontTx/>
              <a:buNone/>
              <a:tabLst/>
              <a:defRPr/>
            </a:pPr>
            <a:r>
              <a:rPr kumimoji="0" lang="es-MX" sz="3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Portfolio</a:t>
            </a:r>
          </a:p>
        </p:txBody>
      </p:sp>
      <p:sp>
        <p:nvSpPr>
          <p:cNvPr id="30" name="Triángulo 29"/>
          <p:cNvSpPr/>
          <p:nvPr/>
        </p:nvSpPr>
        <p:spPr>
          <a:xfrm rot="8681921">
            <a:off x="8257439" y="4708754"/>
            <a:ext cx="482494" cy="41594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riángulo 30"/>
          <p:cNvSpPr/>
          <p:nvPr/>
        </p:nvSpPr>
        <p:spPr>
          <a:xfrm rot="2964251">
            <a:off x="3089212" y="4708755"/>
            <a:ext cx="482494" cy="415945"/>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1" name="Agrupar 40"/>
          <p:cNvGrpSpPr/>
          <p:nvPr/>
        </p:nvGrpSpPr>
        <p:grpSpPr>
          <a:xfrm>
            <a:off x="4333802" y="4607584"/>
            <a:ext cx="1108705" cy="1108704"/>
            <a:chOff x="6527417" y="1441544"/>
            <a:chExt cx="693385" cy="693386"/>
          </a:xfrm>
        </p:grpSpPr>
        <p:sp>
          <p:nvSpPr>
            <p:cNvPr id="35" name="Elipse 34"/>
            <p:cNvSpPr/>
            <p:nvPr/>
          </p:nvSpPr>
          <p:spPr>
            <a:xfrm>
              <a:off x="6527417" y="1441544"/>
              <a:ext cx="693385" cy="693386"/>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Imagen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1060" y="1548265"/>
              <a:ext cx="445521" cy="479485"/>
            </a:xfrm>
            <a:prstGeom prst="rect">
              <a:avLst/>
            </a:prstGeom>
          </p:spPr>
        </p:pic>
      </p:grpSp>
      <p:sp>
        <p:nvSpPr>
          <p:cNvPr id="46" name="CuadroTexto 45"/>
          <p:cNvSpPr txBox="1"/>
          <p:nvPr/>
        </p:nvSpPr>
        <p:spPr>
          <a:xfrm>
            <a:off x="8396592" y="2001156"/>
            <a:ext cx="3112075" cy="983346"/>
          </a:xfrm>
          <a:prstGeom prst="rect">
            <a:avLst/>
          </a:prstGeom>
          <a:noFill/>
        </p:spPr>
        <p:txBody>
          <a:bodyPr wrap="square" rtlCol="0">
            <a:spAutoFit/>
          </a:bodyPr>
          <a:lstStyle/>
          <a:p>
            <a:pPr marL="0" marR="0" lvl="0" indent="0" algn="l" defTabSz="914400" rtl="0" eaLnBrk="1" fontAlgn="auto" latinLnBrk="0" hangingPunct="1">
              <a:lnSpc>
                <a:spcPct val="70000"/>
              </a:lnSpc>
              <a:spcBef>
                <a:spcPts val="90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Holistic OBPPC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affordability+value</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70000"/>
              </a:lnSpc>
              <a:spcBef>
                <a:spcPts val="90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Universal bottle</a:t>
            </a:r>
          </a:p>
        </p:txBody>
      </p:sp>
      <p:sp>
        <p:nvSpPr>
          <p:cNvPr id="47" name="Rectángulo 46"/>
          <p:cNvSpPr/>
          <p:nvPr/>
        </p:nvSpPr>
        <p:spPr>
          <a:xfrm>
            <a:off x="8193620" y="1865516"/>
            <a:ext cx="83241" cy="1118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70290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C_ACCESS_01038_237.jpg">
            <a:extLst>
              <a:ext uri="{FF2B5EF4-FFF2-40B4-BE49-F238E27FC236}">
                <a16:creationId xmlns:a16="http://schemas.microsoft.com/office/drawing/2014/main" id="{DEB2100E-8BAE-42AC-94B0-C2303FA9BABE}"/>
              </a:ext>
            </a:extLst>
          </p:cNvPr>
          <p:cNvPicPr>
            <a:picLocks/>
          </p:cNvPicPr>
          <p:nvPr/>
        </p:nvPicPr>
        <p:blipFill rotWithShape="1">
          <a:blip r:embed="rId3" cstate="print">
            <a:extLst>
              <a:ext uri="{28A0092B-C50C-407E-A947-70E740481C1C}">
                <a14:useLocalDpi xmlns:a14="http://schemas.microsoft.com/office/drawing/2010/main" val="0"/>
              </a:ext>
            </a:extLst>
          </a:blip>
          <a:srcRect l="14868" r="14918" b="-758"/>
          <a:stretch/>
        </p:blipFill>
        <p:spPr>
          <a:xfrm>
            <a:off x="392312" y="2069340"/>
            <a:ext cx="3764768" cy="3734988"/>
          </a:xfrm>
          <a:prstGeom prst="ellipse">
            <a:avLst/>
          </a:prstGeom>
          <a:ln w="76200">
            <a:solidFill>
              <a:schemeClr val="bg1"/>
            </a:solidFill>
          </a:ln>
        </p:spPr>
      </p:pic>
      <p:sp>
        <p:nvSpPr>
          <p:cNvPr id="37" name="CuadroTexto 53">
            <a:extLst>
              <a:ext uri="{FF2B5EF4-FFF2-40B4-BE49-F238E27FC236}">
                <a16:creationId xmlns:a16="http://schemas.microsoft.com/office/drawing/2014/main" id="{1A833673-8EE0-4E78-AEDE-3DB94EFB5E0A}"/>
              </a:ext>
            </a:extLst>
          </p:cNvPr>
          <p:cNvSpPr txBox="1"/>
          <p:nvPr/>
        </p:nvSpPr>
        <p:spPr>
          <a:xfrm>
            <a:off x="1226062" y="474258"/>
            <a:ext cx="7663938" cy="553998"/>
          </a:xfrm>
          <a:prstGeom prst="rect">
            <a:avLst/>
          </a:prstGeom>
          <a:noFill/>
        </p:spPr>
        <p:txBody>
          <a:bodyPr wrap="square" rtlCol="0">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Returnables</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play a strategic role</a:t>
            </a:r>
            <a:endParaRPr kumimoji="0" lang="es-MX"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CuadroTexto 38"/>
          <p:cNvSpPr txBox="1"/>
          <p:nvPr/>
        </p:nvSpPr>
        <p:spPr>
          <a:xfrm>
            <a:off x="1230157" y="942365"/>
            <a:ext cx="4031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00"/>
                </a:solidFill>
                <a:effectLst/>
                <a:uLnTx/>
                <a:uFillTx/>
                <a:latin typeface="Calibri" panose="020F0502020204030204"/>
                <a:ea typeface="+mn-ea"/>
                <a:cs typeface="+mn-cs"/>
              </a:rPr>
              <a:t>in our Portfolio and Business</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16" y="318072"/>
            <a:ext cx="573024" cy="719328"/>
          </a:xfrm>
          <a:prstGeom prst="rect">
            <a:avLst/>
          </a:prstGeom>
        </p:spPr>
      </p:pic>
      <p:grpSp>
        <p:nvGrpSpPr>
          <p:cNvPr id="40" name="Agrupar 39"/>
          <p:cNvGrpSpPr/>
          <p:nvPr/>
        </p:nvGrpSpPr>
        <p:grpSpPr>
          <a:xfrm rot="5400000">
            <a:off x="2837918" y="4739690"/>
            <a:ext cx="1669053" cy="1670585"/>
            <a:chOff x="8935279" y="4229110"/>
            <a:chExt cx="1812817" cy="1814483"/>
          </a:xfrm>
        </p:grpSpPr>
        <p:sp>
          <p:nvSpPr>
            <p:cNvPr id="42" name="Elipse 41"/>
            <p:cNvSpPr/>
            <p:nvPr/>
          </p:nvSpPr>
          <p:spPr>
            <a:xfrm>
              <a:off x="8935279" y="4408625"/>
              <a:ext cx="1634968" cy="1634968"/>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Imagen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9250404" y="4660274"/>
              <a:ext cx="1050517" cy="1130600"/>
            </a:xfrm>
            <a:prstGeom prst="rect">
              <a:avLst/>
            </a:prstGeom>
          </p:spPr>
        </p:pic>
        <p:sp>
          <p:nvSpPr>
            <p:cNvPr id="44" name="Elipse 43"/>
            <p:cNvSpPr/>
            <p:nvPr/>
          </p:nvSpPr>
          <p:spPr>
            <a:xfrm>
              <a:off x="10368679" y="4321945"/>
              <a:ext cx="220933" cy="22093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Elipse 44"/>
            <p:cNvSpPr/>
            <p:nvPr/>
          </p:nvSpPr>
          <p:spPr>
            <a:xfrm>
              <a:off x="10582106" y="4660274"/>
              <a:ext cx="165990" cy="16599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Elipse 47"/>
            <p:cNvSpPr/>
            <p:nvPr/>
          </p:nvSpPr>
          <p:spPr>
            <a:xfrm>
              <a:off x="10070818" y="4229110"/>
              <a:ext cx="124711" cy="12471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CuadroTexto 3"/>
          <p:cNvSpPr txBox="1"/>
          <p:nvPr/>
        </p:nvSpPr>
        <p:spPr>
          <a:xfrm>
            <a:off x="5261366" y="2243752"/>
            <a:ext cx="6300714" cy="38164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FFFF00"/>
              </a:buClr>
              <a:buSzTx/>
              <a:buFont typeface="Wingdings" charset="2"/>
              <a:buChar char="ü"/>
              <a:tabLst/>
              <a:defRPr/>
            </a:pP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Returnables</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are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200" b="1" i="0" u="none" strike="noStrike" kern="1200" cap="none" spc="0" normalizeH="0" baseline="0" noProof="0" dirty="0" err="1">
                <a:ln>
                  <a:noFill/>
                </a:ln>
                <a:solidFill>
                  <a:srgbClr val="FFFF00"/>
                </a:solidFill>
                <a:effectLst/>
                <a:uLnTx/>
                <a:uFillTx/>
                <a:latin typeface="Calibri" panose="020F0502020204030204"/>
                <a:ea typeface="+mn-ea"/>
                <a:cs typeface="+mn-cs"/>
              </a:rPr>
              <a:t>vehicle</a:t>
            </a:r>
            <a:r>
              <a:rPr kumimoji="0" lang="es-ES" sz="2200" b="1" i="0" u="none" strike="noStrike" kern="1200" cap="none" spc="0" normalizeH="0" baseline="0" noProof="0" dirty="0">
                <a:ln>
                  <a:noFill/>
                </a:ln>
                <a:solidFill>
                  <a:srgbClr val="FFFF00"/>
                </a:solidFill>
                <a:effectLst/>
                <a:uLnTx/>
                <a:uFillTx/>
                <a:latin typeface="Calibri" panose="020F0502020204030204"/>
                <a:ea typeface="+mn-ea"/>
                <a:cs typeface="+mn-cs"/>
              </a:rPr>
              <a:t> to </a:t>
            </a:r>
            <a:r>
              <a:rPr kumimoji="0" lang="es-ES" sz="2200" b="1" i="0" u="none" strike="noStrike" kern="1200" cap="none" spc="0" normalizeH="0" baseline="0" noProof="0" dirty="0" err="1">
                <a:ln>
                  <a:noFill/>
                </a:ln>
                <a:solidFill>
                  <a:srgbClr val="FFFF00"/>
                </a:solidFill>
                <a:effectLst/>
                <a:uLnTx/>
                <a:uFillTx/>
                <a:latin typeface="Calibri" panose="020F0502020204030204"/>
                <a:ea typeface="+mn-ea"/>
                <a:cs typeface="+mn-cs"/>
              </a:rPr>
              <a:t>ensure</a:t>
            </a:r>
            <a:r>
              <a:rPr kumimoji="0" lang="es-ES" sz="2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s-ES" sz="2200" b="1" i="0" u="none" strike="noStrike" kern="1200" cap="none" spc="0" normalizeH="0" baseline="0" noProof="0" dirty="0" err="1">
                <a:ln>
                  <a:noFill/>
                </a:ln>
                <a:solidFill>
                  <a:srgbClr val="FFFF00"/>
                </a:solidFill>
                <a:effectLst/>
                <a:uLnTx/>
                <a:uFillTx/>
                <a:latin typeface="Calibri" panose="020F0502020204030204"/>
                <a:ea typeface="+mn-ea"/>
                <a:cs typeface="+mn-cs"/>
              </a:rPr>
              <a:t>affordability</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allow</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us</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to </a:t>
            </a:r>
            <a:r>
              <a:rPr kumimoji="0" lang="es-ES" sz="2200" b="1" i="0" u="none" strike="noStrike" kern="1200" cap="none" spc="0" normalizeH="0" baseline="0" noProof="0" dirty="0" err="1">
                <a:ln>
                  <a:noFill/>
                </a:ln>
                <a:solidFill>
                  <a:srgbClr val="FFFF00"/>
                </a:solidFill>
                <a:effectLst/>
                <a:uLnTx/>
                <a:uFillTx/>
                <a:latin typeface="Calibri" panose="020F0502020204030204"/>
                <a:ea typeface="+mn-ea"/>
                <a:cs typeface="+mn-cs"/>
              </a:rPr>
              <a:t>connect</a:t>
            </a:r>
            <a:r>
              <a:rPr kumimoji="0" lang="es-ES" sz="2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s-ES" sz="2200" b="1" i="0" u="none" strike="noStrike" kern="1200" cap="none" spc="0" normalizeH="0" baseline="0" noProof="0" dirty="0" err="1">
                <a:ln>
                  <a:noFill/>
                </a:ln>
                <a:solidFill>
                  <a:srgbClr val="FFFF00"/>
                </a:solidFill>
                <a:effectLst/>
                <a:uLnTx/>
                <a:uFillTx/>
                <a:latin typeface="Calibri" panose="020F0502020204030204"/>
                <a:ea typeface="+mn-ea"/>
                <a:cs typeface="+mn-cs"/>
              </a:rPr>
              <a:t>with</a:t>
            </a:r>
            <a:r>
              <a:rPr kumimoji="0" lang="es-ES" sz="2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s-ES" sz="2200" b="1" i="0" u="none" strike="noStrike" kern="1200" cap="none" spc="0" normalizeH="0" baseline="0" noProof="0" dirty="0" err="1">
                <a:ln>
                  <a:noFill/>
                </a:ln>
                <a:solidFill>
                  <a:srgbClr val="FFFF00"/>
                </a:solidFill>
                <a:effectLst/>
                <a:uLnTx/>
                <a:uFillTx/>
                <a:latin typeface="Calibri" panose="020F0502020204030204"/>
                <a:ea typeface="+mn-ea"/>
                <a:cs typeface="+mn-cs"/>
              </a:rPr>
              <a:t>low</a:t>
            </a:r>
            <a:r>
              <a:rPr kumimoji="0" lang="es-ES" sz="2200" b="1" i="0" u="none" strike="noStrike" kern="1200" cap="none" spc="0" normalizeH="0" baseline="0" noProof="0" dirty="0">
                <a:ln>
                  <a:noFill/>
                </a:ln>
                <a:solidFill>
                  <a:srgbClr val="FFFF00"/>
                </a:solidFill>
                <a:effectLst/>
                <a:uLnTx/>
                <a:uFillTx/>
                <a:latin typeface="Calibri" panose="020F0502020204030204"/>
                <a:ea typeface="+mn-ea"/>
                <a:cs typeface="+mn-cs"/>
              </a:rPr>
              <a:t> SEL</a:t>
            </a:r>
          </a:p>
          <a:p>
            <a:pPr marL="0" marR="0" lvl="0" indent="0" algn="l" defTabSz="914400" rtl="0" eaLnBrk="1" fontAlgn="auto" latinLnBrk="0" hangingPunct="1">
              <a:lnSpc>
                <a:spcPct val="100000"/>
              </a:lnSpc>
              <a:spcBef>
                <a:spcPts val="0"/>
              </a:spcBef>
              <a:spcAft>
                <a:spcPts val="0"/>
              </a:spcAft>
              <a:buClr>
                <a:srgbClr val="FFFF00"/>
              </a:buClr>
              <a:buSzTx/>
              <a:buFontTx/>
              <a:buNone/>
              <a:tabLst/>
              <a:defRPr/>
            </a:pP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
                <a:srgbClr val="FFFF00"/>
              </a:buClr>
              <a:buSzTx/>
              <a:buFont typeface="Wingdings" charset="2"/>
              <a:buChar char="ü"/>
              <a:tabLst/>
              <a:defRPr/>
            </a:pP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OBPPC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strategy</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with</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 </a:t>
            </a:r>
            <a:r>
              <a:rPr kumimoji="0" lang="es-ES" sz="2200" b="1" i="0" u="none" strike="noStrike" kern="1200" cap="none" spc="0" normalizeH="0" baseline="0" noProof="0" dirty="0" err="1">
                <a:ln>
                  <a:noFill/>
                </a:ln>
                <a:solidFill>
                  <a:srgbClr val="FFFF00"/>
                </a:solidFill>
                <a:effectLst/>
                <a:uLnTx/>
                <a:uFillTx/>
                <a:latin typeface="Calibri" panose="020F0502020204030204"/>
                <a:ea typeface="+mn-ea"/>
                <a:cs typeface="+mn-cs"/>
              </a:rPr>
              <a:t>clear</a:t>
            </a:r>
            <a:r>
              <a:rPr kumimoji="0" lang="es-ES" sz="2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s-ES" sz="2200" b="1" i="0" u="none" strike="noStrike" kern="1200" cap="none" spc="0" normalizeH="0" baseline="0" noProof="0" dirty="0" err="1">
                <a:ln>
                  <a:noFill/>
                </a:ln>
                <a:solidFill>
                  <a:srgbClr val="FFFF00"/>
                </a:solidFill>
                <a:effectLst/>
                <a:uLnTx/>
                <a:uFillTx/>
                <a:latin typeface="Calibri" panose="020F0502020204030204"/>
                <a:ea typeface="+mn-ea"/>
                <a:cs typeface="+mn-cs"/>
              </a:rPr>
              <a:t>Returnables</a:t>
            </a:r>
            <a:r>
              <a:rPr kumimoji="0" lang="es-ES" sz="2200" b="1" i="0" u="none" strike="noStrike" kern="1200" cap="none" spc="0" normalizeH="0" baseline="0" noProof="0" dirty="0">
                <a:ln>
                  <a:noFill/>
                </a:ln>
                <a:solidFill>
                  <a:srgbClr val="FFFF00"/>
                </a:solidFill>
                <a:effectLst/>
                <a:uLnTx/>
                <a:uFillTx/>
                <a:latin typeface="Calibri" panose="020F0502020204030204"/>
                <a:ea typeface="+mn-ea"/>
                <a:cs typeface="+mn-cs"/>
              </a:rPr>
              <a:t> roles </a:t>
            </a:r>
            <a:r>
              <a:rPr kumimoji="0" lang="es-ES" sz="2200" b="1" i="0" u="none" strike="noStrike" kern="1200" cap="none" spc="0" normalizeH="0" baseline="0" noProof="0" dirty="0" err="1">
                <a:ln>
                  <a:noFill/>
                </a:ln>
                <a:solidFill>
                  <a:srgbClr val="FFFF00"/>
                </a:solidFill>
                <a:effectLst/>
                <a:uLnTx/>
                <a:uFillTx/>
                <a:latin typeface="Calibri" panose="020F0502020204030204"/>
                <a:ea typeface="+mn-ea"/>
                <a:cs typeface="+mn-cs"/>
              </a:rPr>
              <a:t>boost</a:t>
            </a:r>
            <a:r>
              <a:rPr kumimoji="0" lang="es-ES" sz="2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s-ES" sz="2200" b="1" i="0" u="none" strike="noStrike" kern="1200" cap="none" spc="0" normalizeH="0" baseline="0" noProof="0" dirty="0" err="1">
                <a:ln>
                  <a:noFill/>
                </a:ln>
                <a:solidFill>
                  <a:srgbClr val="FFFF00"/>
                </a:solidFill>
                <a:effectLst/>
                <a:uLnTx/>
                <a:uFillTx/>
                <a:latin typeface="Calibri" panose="020F0502020204030204"/>
                <a:ea typeface="+mn-ea"/>
                <a:cs typeface="+mn-cs"/>
              </a:rPr>
              <a:t>habit</a:t>
            </a:r>
            <a:r>
              <a:rPr kumimoji="0" lang="es-ES" sz="2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s-ES" sz="2200" b="1" i="0" u="none" strike="noStrike" kern="1200" cap="none" spc="0" normalizeH="0" baseline="0" noProof="0" dirty="0" err="1">
                <a:ln>
                  <a:noFill/>
                </a:ln>
                <a:solidFill>
                  <a:srgbClr val="FFFF00"/>
                </a:solidFill>
                <a:effectLst/>
                <a:uLnTx/>
                <a:uFillTx/>
                <a:latin typeface="Calibri" panose="020F0502020204030204"/>
                <a:ea typeface="+mn-ea"/>
                <a:cs typeface="+mn-cs"/>
              </a:rPr>
              <a:t>development</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by</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reaching</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more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consumer</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&amp;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shopper</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needs</a:t>
            </a:r>
            <a:endPar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FFFF00"/>
              </a:buClr>
              <a:buSzTx/>
              <a:buFontTx/>
              <a:buNone/>
              <a:tabLst/>
              <a:defRPr/>
            </a:pPr>
            <a:endPar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FFFF00"/>
              </a:buClr>
              <a:buSzTx/>
              <a:buFont typeface="Wingdings" charset="2"/>
              <a:buChar char="ü"/>
              <a:tabLst/>
              <a:defRPr/>
            </a:pP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Segmented</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returnables</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allows</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to </a:t>
            </a:r>
            <a:r>
              <a:rPr kumimoji="0" lang="es-ES" sz="2200" b="1" i="0" u="none" strike="noStrike" kern="1200" cap="none" spc="0" normalizeH="0" baseline="0" noProof="0" dirty="0" err="1">
                <a:ln>
                  <a:noFill/>
                </a:ln>
                <a:solidFill>
                  <a:srgbClr val="FFFF00"/>
                </a:solidFill>
                <a:effectLst/>
                <a:uLnTx/>
                <a:uFillTx/>
                <a:latin typeface="Calibri" panose="020F0502020204030204"/>
                <a:ea typeface="+mn-ea"/>
                <a:cs typeface="+mn-cs"/>
              </a:rPr>
              <a:t>Maximize</a:t>
            </a:r>
            <a:r>
              <a:rPr kumimoji="0" lang="es-ES" sz="2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s-ES" sz="2200" b="1" i="0" u="none" strike="noStrike" kern="1200" cap="none" spc="0" normalizeH="0" baseline="0" noProof="0" dirty="0" err="1">
                <a:ln>
                  <a:noFill/>
                </a:ln>
                <a:solidFill>
                  <a:srgbClr val="FFFF00"/>
                </a:solidFill>
                <a:effectLst/>
                <a:uLnTx/>
                <a:uFillTx/>
                <a:latin typeface="Calibri" panose="020F0502020204030204"/>
                <a:ea typeface="+mn-ea"/>
                <a:cs typeface="+mn-cs"/>
              </a:rPr>
              <a:t>Revenue</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generation</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with</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one</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way</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packages</a:t>
            </a:r>
            <a:endPar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FFFF00"/>
              </a:buClr>
              <a:buSzTx/>
              <a:buFont typeface="Wingdings" charset="2"/>
              <a:buChar char="ü"/>
              <a:tabLst/>
              <a:defRPr/>
            </a:pPr>
            <a:endParaRPr lang="es-ES" sz="2200" dirty="0">
              <a:solidFill>
                <a:prstClr val="whit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rgbClr val="FFFF00"/>
              </a:buClr>
              <a:buSzTx/>
              <a:buFont typeface="Wingdings" charset="2"/>
              <a:buChar char="ü"/>
              <a:tabLst/>
              <a:defRPr/>
            </a:pP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Glass</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Bottles</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200" b="0" i="0" u="none" strike="noStrike" kern="1200" cap="none" spc="0" normalizeH="0" baseline="0" noProof="0" dirty="0" err="1">
                <a:ln>
                  <a:noFill/>
                </a:ln>
                <a:solidFill>
                  <a:prstClr val="white"/>
                </a:solidFill>
                <a:effectLst/>
                <a:uLnTx/>
                <a:uFillTx/>
                <a:latin typeface="Calibri" panose="020F0502020204030204"/>
                <a:ea typeface="+mn-ea"/>
                <a:cs typeface="+mn-cs"/>
              </a:rPr>
              <a:t>with</a:t>
            </a:r>
            <a:r>
              <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rPr>
              <a:t> a </a:t>
            </a:r>
            <a:r>
              <a:rPr lang="es-ES" sz="2200" b="1" dirty="0">
                <a:solidFill>
                  <a:srgbClr val="FFFF00"/>
                </a:solidFill>
                <a:latin typeface="Calibri" panose="020F0502020204030204"/>
              </a:rPr>
              <a:t>premium role</a:t>
            </a:r>
            <a:r>
              <a:rPr lang="es-ES" sz="2200" dirty="0">
                <a:solidFill>
                  <a:prstClr val="white"/>
                </a:solidFill>
                <a:latin typeface="Calibri" panose="020F0502020204030204"/>
              </a:rPr>
              <a:t> in IC </a:t>
            </a:r>
            <a:r>
              <a:rPr lang="es-ES" sz="2200" dirty="0" err="1">
                <a:solidFill>
                  <a:prstClr val="white"/>
                </a:solidFill>
                <a:latin typeface="Calibri" panose="020F0502020204030204"/>
              </a:rPr>
              <a:t>Channels</a:t>
            </a:r>
            <a:endParaRPr kumimoji="0" lang="es-E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0" name="Conector recto 49"/>
          <p:cNvCxnSpPr/>
          <p:nvPr/>
        </p:nvCxnSpPr>
        <p:spPr>
          <a:xfrm>
            <a:off x="4959532" y="1964801"/>
            <a:ext cx="0" cy="4017056"/>
          </a:xfrm>
          <a:prstGeom prst="line">
            <a:avLst/>
          </a:prstGeom>
          <a:ln w="25400">
            <a:solidFill>
              <a:schemeClr val="bg1"/>
            </a:solidFill>
            <a:prstDash val="sysDot"/>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24650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53">
            <a:extLst>
              <a:ext uri="{FF2B5EF4-FFF2-40B4-BE49-F238E27FC236}">
                <a16:creationId xmlns:a16="http://schemas.microsoft.com/office/drawing/2014/main" id="{1A833673-8EE0-4E78-AEDE-3DB94EFB5E0A}"/>
              </a:ext>
            </a:extLst>
          </p:cNvPr>
          <p:cNvSpPr txBox="1"/>
          <p:nvPr/>
        </p:nvSpPr>
        <p:spPr>
          <a:xfrm>
            <a:off x="1226062" y="474258"/>
            <a:ext cx="7607042" cy="553998"/>
          </a:xfrm>
          <a:prstGeom prst="rect">
            <a:avLst/>
          </a:prstGeom>
          <a:noFill/>
        </p:spPr>
        <p:txBody>
          <a:bodyPr wrap="square" rtlCol="0">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82101"/>
                </a:solidFill>
                <a:effectLst/>
                <a:uLnTx/>
                <a:uFillTx/>
                <a:latin typeface="Calibri" panose="020F0502020204030204"/>
                <a:ea typeface="+mn-ea"/>
                <a:cs typeface="+mn-cs"/>
              </a:rPr>
              <a:t>A new Returnable Bottle Family</a:t>
            </a:r>
          </a:p>
        </p:txBody>
      </p:sp>
      <p:sp>
        <p:nvSpPr>
          <p:cNvPr id="3" name="CuadroTexto 2"/>
          <p:cNvSpPr txBox="1"/>
          <p:nvPr/>
        </p:nvSpPr>
        <p:spPr>
          <a:xfrm>
            <a:off x="1230157" y="942365"/>
            <a:ext cx="61490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Is ready to deploy</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70" y="419394"/>
            <a:ext cx="810768" cy="719328"/>
          </a:xfrm>
          <a:prstGeom prst="rect">
            <a:avLst/>
          </a:prstGeom>
        </p:spPr>
      </p:pic>
      <p:sp>
        <p:nvSpPr>
          <p:cNvPr id="6" name="Rectángulo redondeado 5"/>
          <p:cNvSpPr/>
          <p:nvPr/>
        </p:nvSpPr>
        <p:spPr>
          <a:xfrm>
            <a:off x="987552" y="2230664"/>
            <a:ext cx="5394960" cy="1577091"/>
          </a:xfrm>
          <a:prstGeom prst="roundRect">
            <a:avLst>
              <a:gd name="adj" fmla="val 14149"/>
            </a:avLst>
          </a:prstGeom>
          <a:solidFill>
            <a:schemeClr val="bg1"/>
          </a:solidFill>
          <a:ln>
            <a:noFill/>
          </a:ln>
          <a:effectLst>
            <a:outerShdw blurRad="127000" dist="38100" dir="2700000" sx="102000" sy="102000" algn="tl" rotWithShape="0">
              <a:schemeClr val="tx1">
                <a:lumMod val="75000"/>
                <a:lumOff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9">
            <a:extLst>
              <a:ext uri="{FF2B5EF4-FFF2-40B4-BE49-F238E27FC236}">
                <a16:creationId xmlns:a16="http://schemas.microsoft.com/office/drawing/2014/main" id="{18097677-58D9-4701-BEDB-49A9861F578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4204970" y="2417231"/>
            <a:ext cx="1831340" cy="1246778"/>
          </a:xfrm>
          <a:prstGeom prst="rect">
            <a:avLst/>
          </a:prstGeom>
        </p:spPr>
      </p:pic>
      <p:pic>
        <p:nvPicPr>
          <p:cNvPr id="8" name="Picture 29">
            <a:extLst>
              <a:ext uri="{FF2B5EF4-FFF2-40B4-BE49-F238E27FC236}">
                <a16:creationId xmlns:a16="http://schemas.microsoft.com/office/drawing/2014/main" id="{4346CC5F-2900-410B-8E4E-867B0FFD4CBA}"/>
              </a:ext>
            </a:extLst>
          </p:cNvPr>
          <p:cNvPicPr>
            <a:picLocks noChangeAspect="1"/>
          </p:cNvPicPr>
          <p:nvPr/>
        </p:nvPicPr>
        <p:blipFill rotWithShape="1">
          <a:blip r:embed="rId6"/>
          <a:srcRect l="20950" t="16634" r="6730" b="16080"/>
          <a:stretch/>
        </p:blipFill>
        <p:spPr>
          <a:xfrm>
            <a:off x="1377511" y="2406431"/>
            <a:ext cx="2438752" cy="1268376"/>
          </a:xfrm>
          <a:prstGeom prst="rect">
            <a:avLst/>
          </a:prstGeom>
        </p:spPr>
      </p:pic>
      <p:sp>
        <p:nvSpPr>
          <p:cNvPr id="10" name="CuadroTexto 9"/>
          <p:cNvSpPr txBox="1"/>
          <p:nvPr/>
        </p:nvSpPr>
        <p:spPr>
          <a:xfrm>
            <a:off x="6743842" y="2440454"/>
            <a:ext cx="4491486"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s-ES"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Contour</a:t>
            </a:r>
            <a:r>
              <a:rPr kumimoji="0" lang="es-E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without</a:t>
            </a:r>
            <a:r>
              <a:rPr kumimoji="0" lang="es-E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flutes</a:t>
            </a:r>
            <a:endParaRPr kumimoji="0" lang="es-E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s-ES"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Fully</a:t>
            </a:r>
            <a:r>
              <a:rPr kumimoji="0" lang="es-E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Compatible </a:t>
            </a:r>
            <a:r>
              <a:rPr kumimoji="0" lang="es-ES"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with</a:t>
            </a:r>
            <a:r>
              <a:rPr kumimoji="0" lang="es-E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current</a:t>
            </a:r>
            <a:r>
              <a:rPr kumimoji="0" lang="es-E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fleet</a:t>
            </a:r>
            <a:r>
              <a:rPr kumimoji="0" lang="es-E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s-ES"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Lightweight</a:t>
            </a:r>
            <a:r>
              <a:rPr kumimoji="0" lang="es-E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2L @ 91gr</a:t>
            </a: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s-E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 </a:t>
            </a:r>
            <a:r>
              <a:rPr kumimoji="0" lang="es-ES"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Proprietary</a:t>
            </a:r>
            <a:r>
              <a:rPr kumimoji="0" lang="es-E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Technology</a:t>
            </a:r>
            <a:r>
              <a:rPr kumimoji="0" lang="es-E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cost</a:t>
            </a:r>
            <a:r>
              <a:rPr kumimoji="0" lang="es-E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reduction</a:t>
            </a:r>
            <a:r>
              <a:rPr kumimoji="0" lang="es-E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p:txBody>
      </p:sp>
      <p:sp>
        <p:nvSpPr>
          <p:cNvPr id="12" name="CuadroTexto 11"/>
          <p:cNvSpPr txBox="1"/>
          <p:nvPr/>
        </p:nvSpPr>
        <p:spPr>
          <a:xfrm>
            <a:off x="2187105" y="1762409"/>
            <a:ext cx="3104569" cy="400110"/>
          </a:xfrm>
          <a:prstGeom prst="rect">
            <a:avLst/>
          </a:prstGeom>
          <a:noFill/>
        </p:spPr>
        <p:txBody>
          <a:bodyPr wrap="non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2101"/>
                </a:solidFill>
                <a:effectLst/>
                <a:uLnTx/>
                <a:uFillTx/>
                <a:latin typeface="Calibri" panose="020F0502020204030204"/>
                <a:ea typeface="Calibri" panose="020F0502020204030204" pitchFamily="34" charset="0"/>
                <a:cs typeface="Times New Roman" panose="02020603050405020304" pitchFamily="18" charset="0"/>
              </a:rPr>
              <a:t>Ref Pet MS Universal Bottle</a:t>
            </a:r>
          </a:p>
        </p:txBody>
      </p:sp>
      <p:sp>
        <p:nvSpPr>
          <p:cNvPr id="13" name="Rectángulo redondeado 12"/>
          <p:cNvSpPr/>
          <p:nvPr/>
        </p:nvSpPr>
        <p:spPr>
          <a:xfrm>
            <a:off x="987552" y="4470944"/>
            <a:ext cx="5394960" cy="1577091"/>
          </a:xfrm>
          <a:prstGeom prst="roundRect">
            <a:avLst>
              <a:gd name="adj" fmla="val 14149"/>
            </a:avLst>
          </a:prstGeom>
          <a:solidFill>
            <a:schemeClr val="bg1"/>
          </a:solidFill>
          <a:ln>
            <a:noFill/>
          </a:ln>
          <a:effectLst>
            <a:outerShdw blurRad="127000" dist="38100" dir="2700000" sx="102000" sy="102000" algn="tl" rotWithShape="0">
              <a:schemeClr val="tx1">
                <a:lumMod val="75000"/>
                <a:lumOff val="2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uadroTexto 15"/>
          <p:cNvSpPr txBox="1"/>
          <p:nvPr/>
        </p:nvSpPr>
        <p:spPr>
          <a:xfrm>
            <a:off x="6743842" y="4615710"/>
            <a:ext cx="5673710"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Cylindrical Panel with 3 contact points</a:t>
            </a: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Reduced scuffing</a:t>
            </a: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Aggressive lightweight</a:t>
            </a: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Enables labeling</a:t>
            </a:r>
          </a:p>
        </p:txBody>
      </p:sp>
      <p:sp>
        <p:nvSpPr>
          <p:cNvPr id="17" name="CuadroTexto 16"/>
          <p:cNvSpPr txBox="1"/>
          <p:nvPr/>
        </p:nvSpPr>
        <p:spPr>
          <a:xfrm>
            <a:off x="2391551" y="4002689"/>
            <a:ext cx="2695674" cy="400110"/>
          </a:xfrm>
          <a:prstGeom prst="rect">
            <a:avLst/>
          </a:prstGeom>
          <a:noFill/>
        </p:spPr>
        <p:txBody>
          <a:bodyPr wrap="non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2101"/>
                </a:solidFill>
                <a:effectLst/>
                <a:uLnTx/>
                <a:uFillTx/>
                <a:latin typeface="Calibri" panose="020F0502020204030204"/>
                <a:ea typeface="+mn-ea"/>
                <a:cs typeface="Times New Roman" panose="02020603050405020304" pitchFamily="18" charset="0"/>
              </a:rPr>
              <a:t>RGB SS Universal </a:t>
            </a:r>
            <a:r>
              <a:rPr lang="en-US" sz="2000" b="1" dirty="0">
                <a:solidFill>
                  <a:srgbClr val="E82101"/>
                </a:solidFill>
                <a:latin typeface="Calibri" panose="020F0502020204030204"/>
                <a:cs typeface="Times New Roman" panose="02020603050405020304" pitchFamily="18" charset="0"/>
              </a:rPr>
              <a:t>Bottle</a:t>
            </a:r>
            <a:endParaRPr kumimoji="0" lang="en-US" sz="2000" b="1" i="0" u="none" strike="noStrike" kern="1200" cap="none" spc="0" normalizeH="0" baseline="0" noProof="0" dirty="0">
              <a:ln>
                <a:noFill/>
              </a:ln>
              <a:solidFill>
                <a:srgbClr val="E82101"/>
              </a:solidFill>
              <a:effectLst/>
              <a:uLnTx/>
              <a:uFillTx/>
              <a:latin typeface="Calibri" panose="020F0502020204030204"/>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51712FA3-34A2-4E26-A0C0-0E7DDB277F63}"/>
              </a:ext>
            </a:extLst>
          </p:cNvPr>
          <p:cNvPicPr>
            <a:picLocks noChangeAspect="1"/>
          </p:cNvPicPr>
          <p:nvPr/>
        </p:nvPicPr>
        <p:blipFill>
          <a:blip r:embed="rId7"/>
          <a:stretch>
            <a:fillRect/>
          </a:stretch>
        </p:blipFill>
        <p:spPr>
          <a:xfrm>
            <a:off x="3262750" y="4660363"/>
            <a:ext cx="3082716" cy="1223763"/>
          </a:xfrm>
          <a:prstGeom prst="rect">
            <a:avLst/>
          </a:prstGeom>
        </p:spPr>
      </p:pic>
      <p:pic>
        <p:nvPicPr>
          <p:cNvPr id="20" name="Picture 19">
            <a:extLst>
              <a:ext uri="{FF2B5EF4-FFF2-40B4-BE49-F238E27FC236}">
                <a16:creationId xmlns:a16="http://schemas.microsoft.com/office/drawing/2014/main" id="{B7760A5C-D234-4E18-9030-5C3B43487243}"/>
              </a:ext>
            </a:extLst>
          </p:cNvPr>
          <p:cNvPicPr>
            <a:picLocks noChangeAspect="1"/>
          </p:cNvPicPr>
          <p:nvPr/>
        </p:nvPicPr>
        <p:blipFill>
          <a:blip r:embed="rId8"/>
          <a:stretch>
            <a:fillRect/>
          </a:stretch>
        </p:blipFill>
        <p:spPr>
          <a:xfrm>
            <a:off x="1033800" y="4674595"/>
            <a:ext cx="2427748" cy="1223763"/>
          </a:xfrm>
          <a:prstGeom prst="rect">
            <a:avLst/>
          </a:prstGeom>
        </p:spPr>
      </p:pic>
    </p:spTree>
    <p:extLst>
      <p:ext uri="{BB962C8B-B14F-4D97-AF65-F5344CB8AC3E}">
        <p14:creationId xmlns:p14="http://schemas.microsoft.com/office/powerpoint/2010/main" val="289751444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co de bloque 8"/>
          <p:cNvSpPr/>
          <p:nvPr/>
        </p:nvSpPr>
        <p:spPr>
          <a:xfrm rot="5400000">
            <a:off x="-1962528" y="427380"/>
            <a:ext cx="7234794" cy="6019056"/>
          </a:xfrm>
          <a:prstGeom prst="blockArc">
            <a:avLst>
              <a:gd name="adj1" fmla="val 10800000"/>
              <a:gd name="adj2" fmla="val 64786"/>
              <a:gd name="adj3" fmla="val 0"/>
            </a:avLst>
          </a:prstGeom>
          <a:noFill/>
          <a:ln w="508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Elipse 26"/>
          <p:cNvSpPr/>
          <p:nvPr/>
        </p:nvSpPr>
        <p:spPr>
          <a:xfrm>
            <a:off x="3392730" y="2300574"/>
            <a:ext cx="2543335" cy="2543335"/>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ángulo 27"/>
          <p:cNvSpPr/>
          <p:nvPr/>
        </p:nvSpPr>
        <p:spPr>
          <a:xfrm>
            <a:off x="3500726" y="3408399"/>
            <a:ext cx="2333439" cy="707886"/>
          </a:xfrm>
          <a:prstGeom prst="rect">
            <a:avLst/>
          </a:prstGeom>
        </p:spPr>
        <p:txBody>
          <a:bodyPr>
            <a:spAutoFit/>
          </a:bodyPr>
          <a:lstStyle/>
          <a:p>
            <a:pPr marL="0" marR="0" lvl="0" indent="0" algn="ctr" defTabSz="914400" rtl="0" eaLnBrk="1" fontAlgn="auto" latinLnBrk="0" hangingPunct="1">
              <a:lnSpc>
                <a:spcPts val="2440"/>
              </a:lnSpc>
              <a:spcBef>
                <a:spcPts val="0"/>
              </a:spcBef>
              <a:spcAft>
                <a:spcPts val="0"/>
              </a:spcAft>
              <a:buClrTx/>
              <a:buSzTx/>
              <a:buFontTx/>
              <a:buNone/>
              <a:tabLst/>
              <a:defRPr/>
            </a:pPr>
            <a:r>
              <a:rPr kumimoji="0" lang="es-MX" sz="32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Outstanding</a:t>
            </a:r>
            <a:endParaRPr kumimoji="0" lang="es-MX" sz="3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ctr" defTabSz="914400" rtl="0" eaLnBrk="1" fontAlgn="auto" latinLnBrk="0" hangingPunct="1">
              <a:lnSpc>
                <a:spcPts val="2440"/>
              </a:lnSpc>
              <a:spcBef>
                <a:spcPts val="0"/>
              </a:spcBef>
              <a:spcAft>
                <a:spcPts val="0"/>
              </a:spcAft>
              <a:buClrTx/>
              <a:buSzTx/>
              <a:buFontTx/>
              <a:buNone/>
              <a:tabLst/>
              <a:defRPr/>
            </a:pPr>
            <a:r>
              <a:rPr kumimoji="0" lang="es-MX" sz="3200" b="1" i="0" u="none" strike="noStrike" kern="1200" cap="none" spc="0" normalizeH="0" baseline="0" noProof="0" dirty="0">
                <a:ln>
                  <a:noFill/>
                </a:ln>
                <a:solidFill>
                  <a:srgbClr val="E82101"/>
                </a:solidFill>
                <a:effectLst/>
                <a:uLnTx/>
                <a:uFillTx/>
                <a:latin typeface="Calibri" panose="020F0502020204030204"/>
                <a:ea typeface="+mn-ea"/>
                <a:cs typeface="+mn-cs"/>
              </a:rPr>
              <a:t>Experience</a:t>
            </a:r>
          </a:p>
        </p:txBody>
      </p:sp>
      <p:sp>
        <p:nvSpPr>
          <p:cNvPr id="30" name="Triángulo 29"/>
          <p:cNvSpPr/>
          <p:nvPr/>
        </p:nvSpPr>
        <p:spPr>
          <a:xfrm rot="14081921">
            <a:off x="3431681" y="5924616"/>
            <a:ext cx="502485" cy="433178"/>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riángulo 30"/>
          <p:cNvSpPr/>
          <p:nvPr/>
        </p:nvSpPr>
        <p:spPr>
          <a:xfrm rot="8364251">
            <a:off x="3431679" y="542258"/>
            <a:ext cx="502485" cy="433178"/>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CuadroTexto 45"/>
          <p:cNvSpPr txBox="1"/>
          <p:nvPr/>
        </p:nvSpPr>
        <p:spPr>
          <a:xfrm>
            <a:off x="7571379" y="2822830"/>
            <a:ext cx="3112075" cy="1389611"/>
          </a:xfrm>
          <a:prstGeom prst="rect">
            <a:avLst/>
          </a:prstGeom>
          <a:noFill/>
        </p:spPr>
        <p:txBody>
          <a:bodyPr wrap="square" rtlCol="0">
            <a:spAutoFit/>
          </a:bodyPr>
          <a:lstStyle/>
          <a:p>
            <a:pPr marL="0" marR="0" lvl="0" indent="0" algn="l" defTabSz="914400" rtl="0" eaLnBrk="1" fontAlgn="auto" latinLnBrk="0" hangingPunct="1">
              <a:lnSpc>
                <a:spcPct val="80000"/>
              </a:lnSpc>
              <a:spcBef>
                <a:spcPts val="900"/>
              </a:spcBef>
              <a:spcAft>
                <a:spcPts val="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Calibri" panose="020F0502020204030204"/>
                <a:ea typeface="+mn-ea"/>
                <a:cs typeface="+mn-cs"/>
              </a:rPr>
              <a:t>State of the art </a:t>
            </a:r>
            <a:r>
              <a:rPr kumimoji="0" lang="es-MX" sz="2400" b="1" i="0" u="none" strike="noStrike" kern="1200" cap="none" spc="0" normalizeH="0" baseline="0" noProof="0" dirty="0">
                <a:ln>
                  <a:noFill/>
                </a:ln>
                <a:solidFill>
                  <a:srgbClr val="FFFF00"/>
                </a:solidFill>
                <a:effectLst/>
                <a:uLnTx/>
                <a:uFillTx/>
                <a:latin typeface="Calibri" panose="020F0502020204030204"/>
                <a:ea typeface="+mn-ea"/>
                <a:cs typeface="+mn-cs"/>
              </a:rPr>
              <a:t>Execution</a:t>
            </a:r>
          </a:p>
          <a:p>
            <a:pPr marL="0" marR="0" lvl="0" indent="0" algn="l" defTabSz="914400" rtl="0" eaLnBrk="1" fontAlgn="auto" latinLnBrk="0" hangingPunct="1">
              <a:lnSpc>
                <a:spcPct val="80000"/>
              </a:lnSpc>
              <a:spcBef>
                <a:spcPts val="900"/>
              </a:spcBef>
              <a:spcAft>
                <a:spcPts val="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Calibri" panose="020F0502020204030204"/>
                <a:ea typeface="+mn-ea"/>
                <a:cs typeface="+mn-cs"/>
              </a:rPr>
              <a:t>Appealing and call to action </a:t>
            </a:r>
            <a:r>
              <a:rPr kumimoji="0" lang="es-MX" sz="2400" b="1" i="0" u="none" strike="noStrike" kern="1200" cap="none" spc="0" normalizeH="0" baseline="0" noProof="0" dirty="0">
                <a:ln>
                  <a:noFill/>
                </a:ln>
                <a:solidFill>
                  <a:srgbClr val="FFFF00"/>
                </a:solidFill>
                <a:effectLst/>
                <a:uLnTx/>
                <a:uFillTx/>
                <a:latin typeface="Calibri" panose="020F0502020204030204"/>
                <a:ea typeface="+mn-ea"/>
                <a:cs typeface="+mn-cs"/>
              </a:rPr>
              <a:t>Communication</a:t>
            </a:r>
            <a:endParaRPr kumimoji="0" lang="es-MX"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47" name="Rectángulo 46"/>
          <p:cNvSpPr/>
          <p:nvPr/>
        </p:nvSpPr>
        <p:spPr>
          <a:xfrm>
            <a:off x="7368407" y="2682555"/>
            <a:ext cx="83241" cy="1638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356" y="1813173"/>
            <a:ext cx="1060083" cy="1448431"/>
          </a:xfrm>
          <a:prstGeom prst="rect">
            <a:avLst/>
          </a:prstGeom>
        </p:spPr>
      </p:pic>
    </p:spTree>
    <p:extLst>
      <p:ext uri="{BB962C8B-B14F-4D97-AF65-F5344CB8AC3E}">
        <p14:creationId xmlns:p14="http://schemas.microsoft.com/office/powerpoint/2010/main" val="148425049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3">
            <a:extLst>
              <a:ext uri="{FF2B5EF4-FFF2-40B4-BE49-F238E27FC236}">
                <a16:creationId xmlns:a16="http://schemas.microsoft.com/office/drawing/2014/main" id="{1A833673-8EE0-4E78-AEDE-3DB94EFB5E0A}"/>
              </a:ext>
            </a:extLst>
          </p:cNvPr>
          <p:cNvSpPr txBox="1"/>
          <p:nvPr/>
        </p:nvSpPr>
        <p:spPr>
          <a:xfrm>
            <a:off x="1226062" y="474258"/>
            <a:ext cx="6701786" cy="553998"/>
          </a:xfrm>
          <a:prstGeom prst="rect">
            <a:avLst/>
          </a:prstGeom>
          <a:noFill/>
        </p:spPr>
        <p:txBody>
          <a:bodyPr wrap="square" rtlCol="0">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82101"/>
                </a:solidFill>
                <a:effectLst/>
                <a:uLnTx/>
                <a:uFillTx/>
                <a:latin typeface="Calibri" panose="020F0502020204030204"/>
                <a:ea typeface="+mn-ea"/>
                <a:cs typeface="+mn-cs"/>
              </a:rPr>
              <a:t>Engaging consumer through</a:t>
            </a:r>
          </a:p>
        </p:txBody>
      </p:sp>
      <p:sp>
        <p:nvSpPr>
          <p:cNvPr id="6" name="CuadroTexto 5"/>
          <p:cNvSpPr txBox="1"/>
          <p:nvPr/>
        </p:nvSpPr>
        <p:spPr>
          <a:xfrm>
            <a:off x="1230157" y="942365"/>
            <a:ext cx="4109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proper connection strategy</a:t>
            </a:r>
          </a:p>
        </p:txBody>
      </p:sp>
      <p:sp>
        <p:nvSpPr>
          <p:cNvPr id="2" name="CuadroTexto 1"/>
          <p:cNvSpPr txBox="1"/>
          <p:nvPr/>
        </p:nvSpPr>
        <p:spPr>
          <a:xfrm>
            <a:off x="866704" y="3215599"/>
            <a:ext cx="1500283" cy="67710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With the right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2101"/>
                </a:solidFill>
                <a:effectLst/>
                <a:uLnTx/>
                <a:uFillTx/>
                <a:latin typeface="Calibri" panose="020F0502020204030204"/>
                <a:ea typeface="+mn-ea"/>
                <a:cs typeface="+mn-cs"/>
              </a:rPr>
              <a:t>Messages</a:t>
            </a:r>
          </a:p>
        </p:txBody>
      </p:sp>
      <p:sp>
        <p:nvSpPr>
          <p:cNvPr id="46" name="Flecha a la derecha con bandas 45"/>
          <p:cNvSpPr/>
          <p:nvPr/>
        </p:nvSpPr>
        <p:spPr>
          <a:xfrm>
            <a:off x="2497122" y="3343615"/>
            <a:ext cx="679114" cy="569814"/>
          </a:xfrm>
          <a:prstGeom prst="stripedRightArrow">
            <a:avLst>
              <a:gd name="adj1" fmla="val 44814"/>
              <a:gd name="adj2" fmla="val 70290"/>
            </a:avLst>
          </a:prstGeom>
          <a:solidFill>
            <a:srgbClr val="E82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CuadroTexto 50"/>
          <p:cNvSpPr txBox="1"/>
          <p:nvPr/>
        </p:nvSpPr>
        <p:spPr>
          <a:xfrm>
            <a:off x="164592" y="5405620"/>
            <a:ext cx="2202395" cy="98488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s-I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and Right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2101"/>
                </a:solidFill>
                <a:effectLst/>
                <a:uLnTx/>
                <a:uFillTx/>
                <a:latin typeface="Calibri" panose="020F0502020204030204"/>
                <a:ea typeface="+mn-ea"/>
                <a:cs typeface="+mn-cs"/>
              </a:rPr>
              <a:t>Connection Points</a:t>
            </a: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and moments</a:t>
            </a:r>
          </a:p>
        </p:txBody>
      </p:sp>
      <p:sp>
        <p:nvSpPr>
          <p:cNvPr id="52" name="Flecha a la derecha con bandas 51"/>
          <p:cNvSpPr/>
          <p:nvPr/>
        </p:nvSpPr>
        <p:spPr>
          <a:xfrm>
            <a:off x="2497122" y="5613156"/>
            <a:ext cx="679114" cy="569814"/>
          </a:xfrm>
          <a:prstGeom prst="stripedRightArrow">
            <a:avLst>
              <a:gd name="adj1" fmla="val 44814"/>
              <a:gd name="adj2" fmla="val 70290"/>
            </a:avLst>
          </a:prstGeom>
          <a:solidFill>
            <a:srgbClr val="E82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90" y="426437"/>
            <a:ext cx="719328" cy="719328"/>
          </a:xfrm>
          <a:prstGeom prst="rect">
            <a:avLst/>
          </a:prstGeom>
        </p:spPr>
      </p:pic>
      <p:pic>
        <p:nvPicPr>
          <p:cNvPr id="4" name="Picture 3">
            <a:extLst>
              <a:ext uri="{FF2B5EF4-FFF2-40B4-BE49-F238E27FC236}">
                <a16:creationId xmlns:a16="http://schemas.microsoft.com/office/drawing/2014/main" id="{FED82BC6-5219-C1AE-838B-BE0DB9203130}"/>
              </a:ext>
            </a:extLst>
          </p:cNvPr>
          <p:cNvPicPr>
            <a:picLocks noChangeAspect="1"/>
          </p:cNvPicPr>
          <p:nvPr/>
        </p:nvPicPr>
        <p:blipFill>
          <a:blip r:embed="rId4"/>
          <a:stretch>
            <a:fillRect/>
          </a:stretch>
        </p:blipFill>
        <p:spPr>
          <a:xfrm>
            <a:off x="3306371" y="1828364"/>
            <a:ext cx="8431499" cy="5029636"/>
          </a:xfrm>
          <a:prstGeom prst="rect">
            <a:avLst/>
          </a:prstGeom>
        </p:spPr>
      </p:pic>
    </p:spTree>
    <p:extLst>
      <p:ext uri="{BB962C8B-B14F-4D97-AF65-F5344CB8AC3E}">
        <p14:creationId xmlns:p14="http://schemas.microsoft.com/office/powerpoint/2010/main" val="100259845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53">
            <a:extLst>
              <a:ext uri="{FF2B5EF4-FFF2-40B4-BE49-F238E27FC236}">
                <a16:creationId xmlns:a16="http://schemas.microsoft.com/office/drawing/2014/main" id="{1A833673-8EE0-4E78-AEDE-3DB94EFB5E0A}"/>
              </a:ext>
            </a:extLst>
          </p:cNvPr>
          <p:cNvSpPr txBox="1"/>
          <p:nvPr/>
        </p:nvSpPr>
        <p:spPr>
          <a:xfrm>
            <a:off x="1226061" y="474258"/>
            <a:ext cx="10478259" cy="553998"/>
          </a:xfrm>
          <a:prstGeom prst="rect">
            <a:avLst/>
          </a:prstGeom>
          <a:noFill/>
        </p:spPr>
        <p:txBody>
          <a:bodyPr wrap="square" rtlCol="0">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4400" b="1" i="0" u="none" strike="noStrike" kern="1200" cap="none" spc="0" normalizeH="0" baseline="0" noProof="0">
                <a:ln>
                  <a:noFill/>
                </a:ln>
                <a:solidFill>
                  <a:srgbClr val="E82101"/>
                </a:solidFill>
                <a:effectLst/>
                <a:uLnTx/>
                <a:uFillTx/>
                <a:latin typeface="Calibri" panose="020F0502020204030204"/>
                <a:ea typeface="+mn-ea"/>
                <a:cs typeface="+mn-cs"/>
              </a:rPr>
              <a:t>…will </a:t>
            </a:r>
            <a:r>
              <a:rPr kumimoji="0" lang="en-US" sz="4400" b="1" i="0" u="none" strike="noStrike" kern="1200" cap="none" spc="0" normalizeH="0" baseline="0" noProof="0" dirty="0">
                <a:ln>
                  <a:noFill/>
                </a:ln>
                <a:solidFill>
                  <a:srgbClr val="E82101"/>
                </a:solidFill>
                <a:effectLst/>
                <a:uLnTx/>
                <a:uFillTx/>
                <a:latin typeface="Calibri" panose="020F0502020204030204"/>
                <a:ea typeface="+mn-ea"/>
                <a:cs typeface="+mn-cs"/>
              </a:rPr>
              <a:t>generate </a:t>
            </a:r>
            <a:r>
              <a:rPr kumimoji="0" lang="en-US" sz="4400" b="1" i="0" u="none" strike="noStrike" kern="1200" cap="none" spc="0" normalizeH="0" baseline="0" noProof="0" dirty="0" err="1">
                <a:ln>
                  <a:noFill/>
                </a:ln>
                <a:solidFill>
                  <a:srgbClr val="E82101"/>
                </a:solidFill>
                <a:effectLst/>
                <a:uLnTx/>
                <a:uFillTx/>
                <a:latin typeface="Calibri" panose="020F0502020204030204"/>
                <a:ea typeface="+mn-ea"/>
                <a:cs typeface="+mn-cs"/>
              </a:rPr>
              <a:t>Returnable’s</a:t>
            </a:r>
            <a:r>
              <a:rPr kumimoji="0" lang="en-US" sz="4400" b="1" i="0" u="none" strike="noStrike" kern="1200" cap="none" spc="0" normalizeH="0" baseline="0" noProof="0" dirty="0">
                <a:ln>
                  <a:noFill/>
                </a:ln>
                <a:solidFill>
                  <a:srgbClr val="E82101"/>
                </a:solidFill>
                <a:effectLst/>
                <a:uLnTx/>
                <a:uFillTx/>
                <a:latin typeface="Calibri" panose="020F0502020204030204"/>
                <a:ea typeface="+mn-ea"/>
                <a:cs typeface="+mn-cs"/>
              </a:rPr>
              <a:t> Execution EDGE </a:t>
            </a:r>
          </a:p>
        </p:txBody>
      </p:sp>
      <p:sp>
        <p:nvSpPr>
          <p:cNvPr id="4" name="CuadroTexto 3"/>
          <p:cNvSpPr txBox="1"/>
          <p:nvPr/>
        </p:nvSpPr>
        <p:spPr>
          <a:xfrm>
            <a:off x="1230157" y="942365"/>
            <a:ext cx="95763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&amp; </a:t>
            </a:r>
            <a:r>
              <a:rPr kumimoji="0" lang="en-US" sz="2400" b="1"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improve our Quality Leadership</a:t>
            </a:r>
          </a:p>
        </p:txBody>
      </p:sp>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90" y="426437"/>
            <a:ext cx="719328" cy="719328"/>
          </a:xfrm>
          <a:prstGeom prst="rect">
            <a:avLst/>
          </a:prstGeom>
        </p:spPr>
      </p:pic>
      <p:grpSp>
        <p:nvGrpSpPr>
          <p:cNvPr id="11" name="Agrupar 10"/>
          <p:cNvGrpSpPr/>
          <p:nvPr/>
        </p:nvGrpSpPr>
        <p:grpSpPr>
          <a:xfrm>
            <a:off x="5703548" y="3802302"/>
            <a:ext cx="847248" cy="952848"/>
            <a:chOff x="8277455" y="2064376"/>
            <a:chExt cx="847248" cy="952848"/>
          </a:xfrm>
        </p:grpSpPr>
        <p:pic>
          <p:nvPicPr>
            <p:cNvPr id="27" name="Imagen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6394" y="2446856"/>
              <a:ext cx="658309" cy="570368"/>
            </a:xfrm>
            <a:prstGeom prst="rect">
              <a:avLst/>
            </a:prstGeom>
          </p:spPr>
        </p:pic>
        <p:pic>
          <p:nvPicPr>
            <p:cNvPr id="28" name="Imagen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7455" y="2064376"/>
              <a:ext cx="629338" cy="492525"/>
            </a:xfrm>
            <a:prstGeom prst="rect">
              <a:avLst/>
            </a:prstGeom>
          </p:spPr>
        </p:pic>
      </p:grpSp>
      <p:pic>
        <p:nvPicPr>
          <p:cNvPr id="29" name="Imagen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9962" y="2151801"/>
            <a:ext cx="287310" cy="971186"/>
          </a:xfrm>
          <a:prstGeom prst="rect">
            <a:avLst/>
          </a:prstGeom>
        </p:spPr>
      </p:pic>
      <p:pic>
        <p:nvPicPr>
          <p:cNvPr id="30" name="Imagen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6698" y="5369959"/>
            <a:ext cx="834189" cy="834189"/>
          </a:xfrm>
          <a:prstGeom prst="rect">
            <a:avLst/>
          </a:prstGeom>
        </p:spPr>
      </p:pic>
      <p:pic>
        <p:nvPicPr>
          <p:cNvPr id="43" name="Imagen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4740911" y="4185729"/>
            <a:ext cx="4813179" cy="185995"/>
          </a:xfrm>
          <a:prstGeom prst="rect">
            <a:avLst/>
          </a:prstGeom>
        </p:spPr>
      </p:pic>
      <p:cxnSp>
        <p:nvCxnSpPr>
          <p:cNvPr id="44" name="Conector recto 43"/>
          <p:cNvCxnSpPr/>
          <p:nvPr/>
        </p:nvCxnSpPr>
        <p:spPr>
          <a:xfrm>
            <a:off x="5503549" y="3448363"/>
            <a:ext cx="5939514" cy="0"/>
          </a:xfrm>
          <a:prstGeom prst="line">
            <a:avLst/>
          </a:prstGeom>
          <a:ln w="25400">
            <a:solidFill>
              <a:srgbClr val="E82101"/>
            </a:solidFill>
            <a:prstDash val="sysDot"/>
          </a:ln>
        </p:spPr>
        <p:style>
          <a:lnRef idx="1">
            <a:schemeClr val="accent1"/>
          </a:lnRef>
          <a:fillRef idx="0">
            <a:schemeClr val="accent1"/>
          </a:fillRef>
          <a:effectRef idx="0">
            <a:schemeClr val="accent1"/>
          </a:effectRef>
          <a:fontRef idx="minor">
            <a:schemeClr val="tx1"/>
          </a:fontRef>
        </p:style>
      </p:cxnSp>
      <p:sp>
        <p:nvSpPr>
          <p:cNvPr id="50" name="CuadroTexto 49"/>
          <p:cNvSpPr txBox="1"/>
          <p:nvPr/>
        </p:nvSpPr>
        <p:spPr>
          <a:xfrm>
            <a:off x="7295231" y="5355274"/>
            <a:ext cx="2394178"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Brand love</a:t>
            </a: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Dailies conversion</a:t>
            </a: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Per Caps increase</a:t>
            </a: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Better experience</a:t>
            </a:r>
            <a:endParaRPr kumimoji="0" lang="es-E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1" name="CuadroTexto 50"/>
          <p:cNvSpPr txBox="1"/>
          <p:nvPr/>
        </p:nvSpPr>
        <p:spPr>
          <a:xfrm>
            <a:off x="7295231" y="2259192"/>
            <a:ext cx="3048532"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Availability </a:t>
            </a: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Improve profit - margins</a:t>
            </a: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Sales - Transactions</a:t>
            </a: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SOVI &amp; SOCI</a:t>
            </a:r>
          </a:p>
        </p:txBody>
      </p:sp>
      <p:sp>
        <p:nvSpPr>
          <p:cNvPr id="52" name="CuadroTexto 51"/>
          <p:cNvSpPr txBox="1"/>
          <p:nvPr/>
        </p:nvSpPr>
        <p:spPr>
          <a:xfrm>
            <a:off x="7295231" y="3879194"/>
            <a:ext cx="1896611"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Volume</a:t>
            </a: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Revenue</a:t>
            </a: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Profit</a:t>
            </a: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Share of Market</a:t>
            </a:r>
          </a:p>
        </p:txBody>
      </p:sp>
      <p:sp>
        <p:nvSpPr>
          <p:cNvPr id="53" name="CuadroTexto 52"/>
          <p:cNvSpPr txBox="1"/>
          <p:nvPr/>
        </p:nvSpPr>
        <p:spPr>
          <a:xfrm>
            <a:off x="9268177" y="3879194"/>
            <a:ext cx="2509715"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Share of Value</a:t>
            </a: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CDE/10k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hab</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Items per store</a:t>
            </a:r>
          </a:p>
          <a:p>
            <a:pPr marL="285750" marR="0" lvl="0" indent="-285750" algn="l" defTabSz="914400" rtl="0" eaLnBrk="1" fontAlgn="auto" latinLnBrk="0" hangingPunct="1">
              <a:lnSpc>
                <a:spcPct val="100000"/>
              </a:lnSpc>
              <a:spcBef>
                <a:spcPts val="0"/>
              </a:spcBef>
              <a:spcAft>
                <a:spcPts val="0"/>
              </a:spcAft>
              <a:buClr>
                <a:srgbClr val="E82101"/>
              </a:buClr>
              <a:buSzTx/>
              <a:buFont typeface="Wingdings" charset="2"/>
              <a:buChar char="ü"/>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Increase consumer base</a:t>
            </a:r>
            <a:endParaRPr kumimoji="0" lang="es-MX"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5" name="Conector recto 34"/>
          <p:cNvCxnSpPr/>
          <p:nvPr/>
        </p:nvCxnSpPr>
        <p:spPr>
          <a:xfrm>
            <a:off x="5503549" y="5133736"/>
            <a:ext cx="5939514" cy="0"/>
          </a:xfrm>
          <a:prstGeom prst="line">
            <a:avLst/>
          </a:prstGeom>
          <a:ln w="25400">
            <a:solidFill>
              <a:srgbClr val="E82101"/>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668068B-3A40-ABE9-0E94-2D7D1287C982}"/>
              </a:ext>
            </a:extLst>
          </p:cNvPr>
          <p:cNvPicPr>
            <a:picLocks noChangeAspect="1"/>
          </p:cNvPicPr>
          <p:nvPr/>
        </p:nvPicPr>
        <p:blipFill>
          <a:blip r:embed="rId9"/>
          <a:stretch>
            <a:fillRect/>
          </a:stretch>
        </p:blipFill>
        <p:spPr>
          <a:xfrm>
            <a:off x="-94889" y="2090932"/>
            <a:ext cx="5407621" cy="4407790"/>
          </a:xfrm>
          <a:prstGeom prst="rect">
            <a:avLst/>
          </a:prstGeom>
        </p:spPr>
      </p:pic>
    </p:spTree>
    <p:extLst>
      <p:ext uri="{BB962C8B-B14F-4D97-AF65-F5344CB8AC3E}">
        <p14:creationId xmlns:p14="http://schemas.microsoft.com/office/powerpoint/2010/main" val="423076465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co de bloque 8"/>
          <p:cNvSpPr/>
          <p:nvPr/>
        </p:nvSpPr>
        <p:spPr>
          <a:xfrm rot="16200000">
            <a:off x="6691564" y="427380"/>
            <a:ext cx="7234794" cy="6019056"/>
          </a:xfrm>
          <a:prstGeom prst="blockArc">
            <a:avLst>
              <a:gd name="adj1" fmla="val 10800000"/>
              <a:gd name="adj2" fmla="val 64786"/>
              <a:gd name="adj3" fmla="val 0"/>
            </a:avLst>
          </a:prstGeom>
          <a:noFill/>
          <a:ln w="508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Elipse 26"/>
          <p:cNvSpPr/>
          <p:nvPr/>
        </p:nvSpPr>
        <p:spPr>
          <a:xfrm>
            <a:off x="6035346" y="2300574"/>
            <a:ext cx="2543335" cy="2543335"/>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ángulo 27"/>
          <p:cNvSpPr/>
          <p:nvPr/>
        </p:nvSpPr>
        <p:spPr>
          <a:xfrm>
            <a:off x="6143342" y="3189939"/>
            <a:ext cx="2333439" cy="707886"/>
          </a:xfrm>
          <a:prstGeom prst="rect">
            <a:avLst/>
          </a:prstGeom>
        </p:spPr>
        <p:txBody>
          <a:bodyPr>
            <a:spAutoFit/>
          </a:bodyPr>
          <a:lstStyle/>
          <a:p>
            <a:pPr marL="0" marR="0" lvl="0" indent="0" algn="ctr" defTabSz="914400" rtl="0" eaLnBrk="1" fontAlgn="auto" latinLnBrk="0" hangingPunct="1">
              <a:lnSpc>
                <a:spcPts val="2440"/>
              </a:lnSpc>
              <a:spcBef>
                <a:spcPts val="0"/>
              </a:spcBef>
              <a:spcAft>
                <a:spcPts val="0"/>
              </a:spcAft>
              <a:buClrTx/>
              <a:buSzTx/>
              <a:buFontTx/>
              <a:buNone/>
              <a:tabLst/>
              <a:defRPr/>
            </a:pPr>
            <a:r>
              <a:rPr kumimoji="0" lang="es-MX" sz="3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Full</a:t>
            </a:r>
          </a:p>
          <a:p>
            <a:pPr marL="0" marR="0" lvl="0" indent="0" algn="ctr" defTabSz="914400" rtl="0" eaLnBrk="1" fontAlgn="auto" latinLnBrk="0" hangingPunct="1">
              <a:lnSpc>
                <a:spcPts val="2440"/>
              </a:lnSpc>
              <a:spcBef>
                <a:spcPts val="0"/>
              </a:spcBef>
              <a:spcAft>
                <a:spcPts val="0"/>
              </a:spcAft>
              <a:buClrTx/>
              <a:buSzTx/>
              <a:buFontTx/>
              <a:buNone/>
              <a:tabLst/>
              <a:defRPr/>
            </a:pPr>
            <a:r>
              <a:rPr kumimoji="0" lang="es-MX" sz="3200" b="1" i="0" u="none" strike="noStrike" kern="1200" cap="none" spc="0" normalizeH="0" baseline="0" noProof="0" dirty="0">
                <a:ln>
                  <a:noFill/>
                </a:ln>
                <a:solidFill>
                  <a:srgbClr val="E82101"/>
                </a:solidFill>
                <a:effectLst/>
                <a:uLnTx/>
                <a:uFillTx/>
                <a:latin typeface="Calibri" panose="020F0502020204030204"/>
                <a:ea typeface="+mn-ea"/>
                <a:cs typeface="+mn-cs"/>
              </a:rPr>
              <a:t>Engagement</a:t>
            </a:r>
          </a:p>
        </p:txBody>
      </p:sp>
      <p:sp>
        <p:nvSpPr>
          <p:cNvPr id="30" name="Triángulo 29"/>
          <p:cNvSpPr/>
          <p:nvPr/>
        </p:nvSpPr>
        <p:spPr>
          <a:xfrm rot="3281921">
            <a:off x="8029664" y="516022"/>
            <a:ext cx="502485" cy="433178"/>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riángulo 30"/>
          <p:cNvSpPr/>
          <p:nvPr/>
        </p:nvSpPr>
        <p:spPr>
          <a:xfrm rot="19164251">
            <a:off x="8029666" y="5898380"/>
            <a:ext cx="502485" cy="433178"/>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CuadroTexto 45"/>
          <p:cNvSpPr txBox="1"/>
          <p:nvPr/>
        </p:nvSpPr>
        <p:spPr>
          <a:xfrm>
            <a:off x="1044599" y="2822830"/>
            <a:ext cx="3492861"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err="1">
                <a:ln>
                  <a:noFill/>
                </a:ln>
                <a:solidFill>
                  <a:prstClr val="white"/>
                </a:solidFill>
                <a:effectLst/>
                <a:uLnTx/>
                <a:uFillTx/>
                <a:latin typeface="Calibri" panose="020F0502020204030204"/>
                <a:ea typeface="+mn-ea"/>
                <a:cs typeface="+mn-cs"/>
              </a:rPr>
              <a:t>Build</a:t>
            </a:r>
            <a:r>
              <a:rPr kumimoji="0" lang="es-MX" sz="2400" b="0" i="0" u="none" strike="noStrike" kern="1200" cap="none" spc="0" normalizeH="0" baseline="0" noProof="0" dirty="0">
                <a:ln>
                  <a:noFill/>
                </a:ln>
                <a:solidFill>
                  <a:prstClr val="white"/>
                </a:solidFill>
                <a:effectLst/>
                <a:uLnTx/>
                <a:uFillTx/>
                <a:latin typeface="Calibri" panose="020F0502020204030204"/>
                <a:ea typeface="+mn-ea"/>
                <a:cs typeface="+mn-cs"/>
              </a:rPr>
              <a:t> &amp; </a:t>
            </a:r>
            <a:r>
              <a:rPr kumimoji="0" lang="es-MX" sz="2400" b="0" i="0" u="none" strike="noStrike" kern="1200" cap="none" spc="0" normalizeH="0" baseline="0" noProof="0" dirty="0" err="1">
                <a:ln>
                  <a:noFill/>
                </a:ln>
                <a:solidFill>
                  <a:prstClr val="white"/>
                </a:solidFill>
                <a:effectLst/>
                <a:uLnTx/>
                <a:uFillTx/>
                <a:latin typeface="Calibri" panose="020F0502020204030204"/>
                <a:ea typeface="+mn-ea"/>
                <a:cs typeface="+mn-cs"/>
              </a:rPr>
              <a:t>reinforce</a:t>
            </a:r>
            <a:r>
              <a:rPr kumimoji="0" lang="es-MX"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MX" sz="24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es-MX"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MX" sz="2400" b="1" i="0" u="none" strike="noStrike" kern="1200" cap="none" spc="0" normalizeH="0" baseline="0" noProof="0" dirty="0" err="1">
                <a:ln>
                  <a:noFill/>
                </a:ln>
                <a:solidFill>
                  <a:srgbClr val="FFFF00"/>
                </a:solidFill>
                <a:effectLst/>
                <a:uLnTx/>
                <a:uFillTx/>
                <a:latin typeface="Calibri" panose="020F0502020204030204"/>
                <a:ea typeface="+mn-ea"/>
                <a:cs typeface="+mn-cs"/>
              </a:rPr>
              <a:t>returnable</a:t>
            </a:r>
            <a:r>
              <a:rPr kumimoji="0" lang="es-MX" sz="2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s-MX" sz="2400" b="1" i="0" u="none" strike="noStrike" kern="1200" cap="none" spc="0" normalizeH="0" baseline="0" noProof="0" dirty="0" err="1">
                <a:ln>
                  <a:noFill/>
                </a:ln>
                <a:solidFill>
                  <a:srgbClr val="FFFF00"/>
                </a:solidFill>
                <a:effectLst/>
                <a:uLnTx/>
                <a:uFillTx/>
                <a:latin typeface="Calibri" panose="020F0502020204030204"/>
                <a:ea typeface="+mn-ea"/>
                <a:cs typeface="+mn-cs"/>
              </a:rPr>
              <a:t>habit</a:t>
            </a:r>
            <a:r>
              <a:rPr kumimoji="0" lang="es-MX" sz="2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s-MX" sz="2400" b="0" i="0" u="none" strike="noStrike" kern="1200" cap="none" spc="0" normalizeH="0" baseline="0" noProof="0" dirty="0" err="1">
                <a:ln>
                  <a:noFill/>
                </a:ln>
                <a:solidFill>
                  <a:prstClr val="white"/>
                </a:solidFill>
                <a:effectLst/>
                <a:uLnTx/>
                <a:uFillTx/>
                <a:latin typeface="Calibri" panose="020F0502020204030204"/>
                <a:ea typeface="+mn-ea"/>
                <a:cs typeface="+mn-cs"/>
              </a:rPr>
              <a:t>through</a:t>
            </a:r>
            <a:r>
              <a:rPr kumimoji="0" lang="es-MX"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MX" sz="2400" b="0" i="0" u="none" strike="noStrike" kern="1200" cap="none" spc="0" normalizeH="0" baseline="0" noProof="0" dirty="0" err="1">
                <a:ln>
                  <a:noFill/>
                </a:ln>
                <a:solidFill>
                  <a:prstClr val="white"/>
                </a:solidFill>
                <a:effectLst/>
                <a:uLnTx/>
                <a:uFillTx/>
                <a:latin typeface="Calibri" panose="020F0502020204030204"/>
                <a:ea typeface="+mn-ea"/>
                <a:cs typeface="+mn-cs"/>
              </a:rPr>
              <a:t>fully</a:t>
            </a:r>
            <a:r>
              <a:rPr kumimoji="0" lang="es-MX"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MX" sz="2400" b="0" i="0" u="none" strike="noStrike" kern="1200" cap="none" spc="0" normalizeH="0" baseline="0" noProof="0" dirty="0" err="1">
                <a:ln>
                  <a:noFill/>
                </a:ln>
                <a:solidFill>
                  <a:prstClr val="white"/>
                </a:solidFill>
                <a:effectLst/>
                <a:uLnTx/>
                <a:uFillTx/>
                <a:latin typeface="Calibri" panose="020F0502020204030204"/>
                <a:ea typeface="+mn-ea"/>
                <a:cs typeface="+mn-cs"/>
              </a:rPr>
              <a:t>integrated</a:t>
            </a:r>
            <a:r>
              <a:rPr kumimoji="0" lang="es-MX" sz="2400" b="0" i="0" u="none" strike="noStrike" kern="1200" cap="none" spc="0" normalizeH="0" baseline="0" noProof="0" dirty="0">
                <a:ln>
                  <a:noFill/>
                </a:ln>
                <a:solidFill>
                  <a:prstClr val="white"/>
                </a:solidFill>
                <a:effectLst/>
                <a:uLnTx/>
                <a:uFillTx/>
                <a:latin typeface="Calibri" panose="020F0502020204030204"/>
                <a:ea typeface="+mn-ea"/>
                <a:cs typeface="+mn-cs"/>
              </a:rPr>
              <a:t> 360 </a:t>
            </a:r>
            <a:r>
              <a:rPr kumimoji="0" lang="es-MX" sz="2400" b="0" i="0" u="none" strike="noStrike" kern="1200" cap="none" spc="0" normalizeH="0" baseline="0" noProof="0" dirty="0" err="1">
                <a:ln>
                  <a:noFill/>
                </a:ln>
                <a:solidFill>
                  <a:prstClr val="white"/>
                </a:solidFill>
                <a:effectLst/>
                <a:uLnTx/>
                <a:uFillTx/>
                <a:latin typeface="Calibri" panose="020F0502020204030204"/>
                <a:ea typeface="+mn-ea"/>
                <a:cs typeface="+mn-cs"/>
              </a:rPr>
              <a:t>Plans</a:t>
            </a:r>
            <a:r>
              <a:rPr kumimoji="0" lang="es-MX"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MX" sz="2400" b="0" i="0" u="none" strike="noStrike" kern="1200" cap="none" spc="0" normalizeH="0" baseline="0" noProof="0" dirty="0" err="1">
                <a:ln>
                  <a:noFill/>
                </a:ln>
                <a:solidFill>
                  <a:prstClr val="white"/>
                </a:solidFill>
                <a:effectLst/>
                <a:uLnTx/>
                <a:uFillTx/>
                <a:latin typeface="Calibri" panose="020F0502020204030204"/>
                <a:ea typeface="+mn-ea"/>
                <a:cs typeface="+mn-cs"/>
              </a:rPr>
              <a:t>for</a:t>
            </a:r>
            <a:r>
              <a:rPr kumimoji="0" lang="es-MX"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MX" sz="2400" b="0" i="0" u="none" strike="noStrike" kern="1200" cap="none" spc="0" normalizeH="0" baseline="0" noProof="0" dirty="0" err="1">
                <a:ln>
                  <a:noFill/>
                </a:ln>
                <a:solidFill>
                  <a:prstClr val="white"/>
                </a:solidFill>
                <a:effectLst/>
                <a:uLnTx/>
                <a:uFillTx/>
                <a:latin typeface="Calibri" panose="020F0502020204030204"/>
                <a:ea typeface="+mn-ea"/>
                <a:cs typeface="+mn-cs"/>
              </a:rPr>
              <a:t>all</a:t>
            </a:r>
            <a:r>
              <a:rPr kumimoji="0" lang="es-MX"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MX" sz="2400" b="0" i="0" u="none" strike="noStrike" kern="1200" cap="none" spc="0" normalizeH="0" baseline="0" noProof="0" dirty="0" err="1">
                <a:ln>
                  <a:noFill/>
                </a:ln>
                <a:solidFill>
                  <a:prstClr val="white"/>
                </a:solidFill>
                <a:effectLst/>
                <a:uLnTx/>
                <a:uFillTx/>
                <a:latin typeface="Calibri" panose="020F0502020204030204"/>
                <a:ea typeface="+mn-ea"/>
                <a:cs typeface="+mn-cs"/>
              </a:rPr>
              <a:t>stakeholders</a:t>
            </a:r>
            <a:endParaRPr kumimoji="0" lang="es-MX"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ángulo 46"/>
          <p:cNvSpPr/>
          <p:nvPr/>
        </p:nvSpPr>
        <p:spPr>
          <a:xfrm>
            <a:off x="4705715" y="2682555"/>
            <a:ext cx="83241" cy="1638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48830" flipH="1">
            <a:off x="6278453" y="1659988"/>
            <a:ext cx="868565" cy="909802"/>
          </a:xfrm>
          <a:prstGeom prst="rect">
            <a:avLst/>
          </a:prstGeom>
        </p:spPr>
      </p:pic>
    </p:spTree>
    <p:extLst>
      <p:ext uri="{BB962C8B-B14F-4D97-AF65-F5344CB8AC3E}">
        <p14:creationId xmlns:p14="http://schemas.microsoft.com/office/powerpoint/2010/main" val="57326041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ca-Cola glass bottles go beyond recycling – Daily Tribune">
            <a:extLst>
              <a:ext uri="{FF2B5EF4-FFF2-40B4-BE49-F238E27FC236}">
                <a16:creationId xmlns:a16="http://schemas.microsoft.com/office/drawing/2014/main" id="{496377F4-A3BF-4759-9A73-B3D85D998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12192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23A117E-1C45-4B22-9465-8A6E934D3206}"/>
              </a:ext>
            </a:extLst>
          </p:cNvPr>
          <p:cNvSpPr/>
          <p:nvPr/>
        </p:nvSpPr>
        <p:spPr>
          <a:xfrm>
            <a:off x="0" y="-457200"/>
            <a:ext cx="12192000" cy="73152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D33EC7-FBDE-4D71-884A-FF622C005902}"/>
              </a:ext>
            </a:extLst>
          </p:cNvPr>
          <p:cNvSpPr>
            <a:spLocks noGrp="1"/>
          </p:cNvSpPr>
          <p:nvPr>
            <p:ph type="title"/>
          </p:nvPr>
        </p:nvSpPr>
        <p:spPr/>
        <p:txBody>
          <a:bodyPr/>
          <a:lstStyle/>
          <a:p>
            <a:r>
              <a:rPr lang="en-US" dirty="0"/>
              <a:t>Agenda INSWA </a:t>
            </a:r>
            <a:r>
              <a:rPr lang="en-US" dirty="0" err="1"/>
              <a:t>Returnables</a:t>
            </a:r>
            <a:r>
              <a:rPr lang="en-US" dirty="0"/>
              <a:t> Summit</a:t>
            </a:r>
          </a:p>
        </p:txBody>
      </p:sp>
      <p:sp>
        <p:nvSpPr>
          <p:cNvPr id="3" name="Content Placeholder 2">
            <a:extLst>
              <a:ext uri="{FF2B5EF4-FFF2-40B4-BE49-F238E27FC236}">
                <a16:creationId xmlns:a16="http://schemas.microsoft.com/office/drawing/2014/main" id="{09A16397-6374-48DF-A43B-6938E48181B0}"/>
              </a:ext>
            </a:extLst>
          </p:cNvPr>
          <p:cNvSpPr>
            <a:spLocks noGrp="1"/>
          </p:cNvSpPr>
          <p:nvPr>
            <p:ph idx="1"/>
          </p:nvPr>
        </p:nvSpPr>
        <p:spPr/>
        <p:txBody>
          <a:bodyPr anchor="ctr">
            <a:normAutofit/>
          </a:bodyPr>
          <a:lstStyle/>
          <a:p>
            <a:pPr marL="0" indent="0">
              <a:buNone/>
            </a:pPr>
            <a:r>
              <a:rPr lang="en-US" sz="2800" dirty="0"/>
              <a:t>Global Vision</a:t>
            </a:r>
          </a:p>
          <a:p>
            <a:pPr marL="0" indent="0">
              <a:buNone/>
            </a:pPr>
            <a:endParaRPr lang="en-US" sz="2800" dirty="0"/>
          </a:p>
          <a:p>
            <a:pPr marL="0" indent="0">
              <a:buNone/>
            </a:pPr>
            <a:r>
              <a:rPr lang="en-US" sz="2800" dirty="0"/>
              <a:t>LATAM Affordability with </a:t>
            </a:r>
            <a:r>
              <a:rPr lang="en-US" sz="2800" dirty="0" err="1"/>
              <a:t>Returnables</a:t>
            </a:r>
            <a:r>
              <a:rPr lang="en-US" sz="2800" dirty="0"/>
              <a:t> </a:t>
            </a:r>
          </a:p>
          <a:p>
            <a:pPr marL="0" indent="0">
              <a:buNone/>
            </a:pPr>
            <a:endParaRPr lang="en-US" sz="2800" dirty="0"/>
          </a:p>
          <a:p>
            <a:pPr marL="0" indent="0">
              <a:buNone/>
            </a:pPr>
            <a:r>
              <a:rPr lang="en-US" sz="2800" dirty="0"/>
              <a:t>Arca Best Practice</a:t>
            </a:r>
          </a:p>
        </p:txBody>
      </p:sp>
    </p:spTree>
    <p:extLst>
      <p:ext uri="{BB962C8B-B14F-4D97-AF65-F5344CB8AC3E}">
        <p14:creationId xmlns:p14="http://schemas.microsoft.com/office/powerpoint/2010/main" val="454977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53">
            <a:extLst>
              <a:ext uri="{FF2B5EF4-FFF2-40B4-BE49-F238E27FC236}">
                <a16:creationId xmlns:a16="http://schemas.microsoft.com/office/drawing/2014/main" id="{1A833673-8EE0-4E78-AEDE-3DB94EFB5E0A}"/>
              </a:ext>
            </a:extLst>
          </p:cNvPr>
          <p:cNvSpPr txBox="1"/>
          <p:nvPr/>
        </p:nvSpPr>
        <p:spPr>
          <a:xfrm>
            <a:off x="1226061" y="474258"/>
            <a:ext cx="7552179" cy="553998"/>
          </a:xfrm>
          <a:prstGeom prst="rect">
            <a:avLst/>
          </a:prstGeom>
          <a:noFill/>
        </p:spPr>
        <p:txBody>
          <a:bodyPr wrap="square" rtlCol="0">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82101"/>
                </a:solidFill>
                <a:effectLst/>
                <a:uLnTx/>
                <a:uFillTx/>
                <a:latin typeface="Calibri" panose="020F0502020204030204"/>
                <a:ea typeface="+mn-ea"/>
                <a:cs typeface="+mn-cs"/>
              </a:rPr>
              <a:t>Engaging all players through </a:t>
            </a:r>
          </a:p>
        </p:txBody>
      </p:sp>
      <p:sp>
        <p:nvSpPr>
          <p:cNvPr id="5" name="CuadroTexto 4"/>
          <p:cNvSpPr txBox="1"/>
          <p:nvPr/>
        </p:nvSpPr>
        <p:spPr>
          <a:xfrm>
            <a:off x="1230157" y="942365"/>
            <a:ext cx="62313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 full </a:t>
            </a:r>
            <a:r>
              <a:rPr kumimoji="0" lang="en-US" sz="2400" b="1" i="1" u="none" strike="noStrike" kern="1200" cap="none" spc="0" normalizeH="0" baseline="0" noProof="0" dirty="0">
                <a:ln>
                  <a:noFill/>
                </a:ln>
                <a:solidFill>
                  <a:srgbClr val="E82101"/>
                </a:solidFill>
                <a:effectLst/>
                <a:uLnTx/>
                <a:uFillTx/>
                <a:latin typeface="Calibri" panose="020F0502020204030204"/>
                <a:ea typeface="+mn-ea"/>
                <a:cs typeface="+mn-cs"/>
              </a:rPr>
              <a:t>360°</a:t>
            </a:r>
            <a:r>
              <a:rPr kumimoji="0" lang="en-US" sz="2400" b="1"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returnable and affordability plan</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90" y="426437"/>
            <a:ext cx="719328" cy="719328"/>
          </a:xfrm>
          <a:prstGeom prst="rect">
            <a:avLst/>
          </a:prstGeom>
        </p:spPr>
      </p:pic>
      <p:pic>
        <p:nvPicPr>
          <p:cNvPr id="7" name="Imagen 2" descr="unidades-01.png">
            <a:extLst>
              <a:ext uri="{FF2B5EF4-FFF2-40B4-BE49-F238E27FC236}">
                <a16:creationId xmlns:a16="http://schemas.microsoft.com/office/drawing/2014/main" id="{E07F2BB0-DED3-4058-AC05-619E08AE20A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2773" t="16266" r="23060" b="13847"/>
          <a:stretch/>
        </p:blipFill>
        <p:spPr>
          <a:xfrm>
            <a:off x="3810821" y="2095634"/>
            <a:ext cx="3778513" cy="3767078"/>
          </a:xfrm>
          <a:prstGeom prst="rect">
            <a:avLst/>
          </a:prstGeom>
        </p:spPr>
      </p:pic>
      <p:grpSp>
        <p:nvGrpSpPr>
          <p:cNvPr id="10" name="Agrupar 9"/>
          <p:cNvGrpSpPr/>
          <p:nvPr/>
        </p:nvGrpSpPr>
        <p:grpSpPr>
          <a:xfrm>
            <a:off x="4536295" y="2815391"/>
            <a:ext cx="2327564" cy="2327564"/>
            <a:chOff x="4963807" y="2858080"/>
            <a:chExt cx="1351212" cy="1351213"/>
          </a:xfrm>
        </p:grpSpPr>
        <p:sp>
          <p:nvSpPr>
            <p:cNvPr id="11" name="Elipse 10"/>
            <p:cNvSpPr/>
            <p:nvPr/>
          </p:nvSpPr>
          <p:spPr>
            <a:xfrm>
              <a:off x="4963807" y="2858080"/>
              <a:ext cx="1351212" cy="1351213"/>
            </a:xfrm>
            <a:prstGeom prst="ellipse">
              <a:avLst/>
            </a:prstGeom>
            <a:solidFill>
              <a:schemeClr val="bg1"/>
            </a:solidFill>
            <a:ln>
              <a:noFill/>
            </a:ln>
            <a:effectLst>
              <a:outerShdw blurRad="254000" dist="12700" dir="2700000" sx="105000" sy="105000" algn="tl"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242" y="3066054"/>
              <a:ext cx="868195" cy="934381"/>
            </a:xfrm>
            <a:prstGeom prst="rect">
              <a:avLst/>
            </a:prstGeom>
          </p:spPr>
        </p:pic>
      </p:grpSp>
      <p:sp>
        <p:nvSpPr>
          <p:cNvPr id="14" name="CuadroTexto 13"/>
          <p:cNvSpPr txBox="1"/>
          <p:nvPr/>
        </p:nvSpPr>
        <p:spPr>
          <a:xfrm>
            <a:off x="5423760" y="4145625"/>
            <a:ext cx="63671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white"/>
                </a:solidFill>
                <a:effectLst/>
                <a:uLnTx/>
                <a:uFillTx/>
                <a:latin typeface="Calibri" panose="020F0502020204030204"/>
                <a:ea typeface="+mn-ea"/>
                <a:cs typeface="+mn-cs"/>
              </a:rPr>
              <a:t>360º</a:t>
            </a:r>
          </a:p>
        </p:txBody>
      </p:sp>
      <p:sp>
        <p:nvSpPr>
          <p:cNvPr id="15" name="TextBox 39">
            <a:extLst>
              <a:ext uri="{FF2B5EF4-FFF2-40B4-BE49-F238E27FC236}">
                <a16:creationId xmlns:a16="http://schemas.microsoft.com/office/drawing/2014/main" id="{6E2FDD36-F945-4004-8889-E08702B7AFD3}"/>
              </a:ext>
            </a:extLst>
          </p:cNvPr>
          <p:cNvSpPr txBox="1"/>
          <p:nvPr/>
        </p:nvSpPr>
        <p:spPr>
          <a:xfrm rot="16200000">
            <a:off x="-856380" y="4978720"/>
            <a:ext cx="23161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Increase Transactions</a:t>
            </a:r>
          </a:p>
        </p:txBody>
      </p:sp>
      <p:sp>
        <p:nvSpPr>
          <p:cNvPr id="16" name="TextBox 40">
            <a:extLst>
              <a:ext uri="{FF2B5EF4-FFF2-40B4-BE49-F238E27FC236}">
                <a16:creationId xmlns:a16="http://schemas.microsoft.com/office/drawing/2014/main" id="{F6E52A26-7427-4CA5-8A1A-D6DBC0EA4925}"/>
              </a:ext>
            </a:extLst>
          </p:cNvPr>
          <p:cNvSpPr txBox="1"/>
          <p:nvPr/>
        </p:nvSpPr>
        <p:spPr>
          <a:xfrm>
            <a:off x="10192973" y="6358046"/>
            <a:ext cx="16579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Increase Profit</a:t>
            </a:r>
          </a:p>
        </p:txBody>
      </p:sp>
      <p:cxnSp>
        <p:nvCxnSpPr>
          <p:cNvPr id="17" name="Conector recto de flecha 16"/>
          <p:cNvCxnSpPr/>
          <p:nvPr/>
        </p:nvCxnSpPr>
        <p:spPr>
          <a:xfrm flipV="1">
            <a:off x="64799" y="3511296"/>
            <a:ext cx="0" cy="3237052"/>
          </a:xfrm>
          <a:prstGeom prst="straightConnector1">
            <a:avLst/>
          </a:prstGeom>
          <a:ln w="508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a:off x="64799" y="6748348"/>
            <a:ext cx="11938015" cy="0"/>
          </a:xfrm>
          <a:prstGeom prst="straightConnector1">
            <a:avLst/>
          </a:prstGeom>
          <a:ln w="508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5" name="Agrupar 24"/>
          <p:cNvGrpSpPr/>
          <p:nvPr/>
        </p:nvGrpSpPr>
        <p:grpSpPr>
          <a:xfrm>
            <a:off x="1486576" y="3635969"/>
            <a:ext cx="2182686" cy="1553482"/>
            <a:chOff x="1812395" y="3635969"/>
            <a:chExt cx="2182686" cy="1553482"/>
          </a:xfrm>
        </p:grpSpPr>
        <p:sp>
          <p:nvSpPr>
            <p:cNvPr id="21" name="Rectangle 3">
              <a:extLst>
                <a:ext uri="{FF2B5EF4-FFF2-40B4-BE49-F238E27FC236}">
                  <a16:creationId xmlns:a16="http://schemas.microsoft.com/office/drawing/2014/main" id="{C9AB8482-8C84-4FB9-A5CF-EF9C394855BB}"/>
                </a:ext>
              </a:extLst>
            </p:cNvPr>
            <p:cNvSpPr/>
            <p:nvPr/>
          </p:nvSpPr>
          <p:spPr>
            <a:xfrm>
              <a:off x="1952423" y="4019900"/>
              <a:ext cx="2042658"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Introducing a 4-tier plan:</a:t>
              </a:r>
            </a:p>
            <a:p>
              <a:pPr marL="285750" marR="0" lvl="0" indent="-285750" algn="l" defTabSz="914400" rtl="0" eaLnBrk="1" fontAlgn="auto" latinLnBrk="0" hangingPunct="1">
                <a:lnSpc>
                  <a:spcPct val="100000"/>
                </a:lnSpc>
                <a:spcBef>
                  <a:spcPts val="0"/>
                </a:spcBef>
                <a:spcAft>
                  <a:spcPts val="0"/>
                </a:spcAft>
                <a:buClr>
                  <a:srgbClr val="FFFF00"/>
                </a:buClr>
                <a:buSzPct val="90000"/>
                <a:buFont typeface="Wingdings" charset="2"/>
                <a:buChar char="ü"/>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Retailer Incentives</a:t>
              </a:r>
            </a:p>
            <a:p>
              <a:pPr marL="285750" marR="0" lvl="0" indent="-285750" algn="l" defTabSz="914400" rtl="0" eaLnBrk="1" fontAlgn="auto" latinLnBrk="0" hangingPunct="1">
                <a:lnSpc>
                  <a:spcPct val="100000"/>
                </a:lnSpc>
                <a:spcBef>
                  <a:spcPts val="0"/>
                </a:spcBef>
                <a:spcAft>
                  <a:spcPts val="0"/>
                </a:spcAft>
                <a:buClr>
                  <a:srgbClr val="FFFF00"/>
                </a:buClr>
                <a:buSzPct val="90000"/>
                <a:buFont typeface="Wingdings" charset="2"/>
                <a:buChar char="ü"/>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Loyalty programs</a:t>
              </a:r>
            </a:p>
            <a:p>
              <a:pPr marL="285750" marR="0" lvl="0" indent="-285750" algn="l" defTabSz="914400" rtl="0" eaLnBrk="1" fontAlgn="auto" latinLnBrk="0" hangingPunct="1">
                <a:lnSpc>
                  <a:spcPct val="100000"/>
                </a:lnSpc>
                <a:spcBef>
                  <a:spcPts val="0"/>
                </a:spcBef>
                <a:spcAft>
                  <a:spcPts val="0"/>
                </a:spcAft>
                <a:buClr>
                  <a:srgbClr val="FFFF00"/>
                </a:buClr>
                <a:buSzPct val="90000"/>
                <a:buFont typeface="Wingdings" charset="2"/>
                <a:buChar char="ü"/>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Visibility Drive</a:t>
              </a:r>
            </a:p>
            <a:p>
              <a:pPr marL="285750" marR="0" lvl="0" indent="-285750" algn="l" defTabSz="914400" rtl="0" eaLnBrk="1" fontAlgn="auto" latinLnBrk="0" hangingPunct="1">
                <a:lnSpc>
                  <a:spcPct val="100000"/>
                </a:lnSpc>
                <a:spcBef>
                  <a:spcPts val="0"/>
                </a:spcBef>
                <a:spcAft>
                  <a:spcPts val="0"/>
                </a:spcAft>
                <a:buClr>
                  <a:srgbClr val="FFFF00"/>
                </a:buClr>
                <a:buSzPct val="90000"/>
                <a:buFont typeface="Wingdings" charset="2"/>
                <a:buChar char="ü"/>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Training</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CuadroTexto 22"/>
            <p:cNvSpPr txBox="1"/>
            <p:nvPr/>
          </p:nvSpPr>
          <p:spPr>
            <a:xfrm>
              <a:off x="1952422" y="3635969"/>
              <a:ext cx="10152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FFFF00"/>
                  </a:solidFill>
                  <a:effectLst/>
                  <a:uLnTx/>
                  <a:uFillTx/>
                  <a:latin typeface="Calibri" panose="020F0502020204030204"/>
                  <a:ea typeface="ヒラギノ角ゴ ProN W3" charset="0"/>
                  <a:cs typeface="ヒラギノ角ゴ ProN W3" charset="0"/>
                  <a:sym typeface="Gill Sans" charset="0"/>
                </a:rPr>
                <a:t>Retailers</a:t>
              </a:r>
              <a:endParaRPr kumimoji="0" lang="en-US" sz="1800" b="1" i="0" u="none" strike="noStrike" kern="1200" cap="none" spc="0" normalizeH="0" baseline="0" noProof="0" dirty="0">
                <a:ln>
                  <a:noFill/>
                </a:ln>
                <a:solidFill>
                  <a:srgbClr val="FFFF00"/>
                </a:solidFill>
                <a:effectLst/>
                <a:uLnTx/>
                <a:uFillTx/>
                <a:latin typeface="Calibri" panose="020F0502020204030204"/>
                <a:ea typeface="ヒラギノ角ゴ ProN W3" charset="0"/>
                <a:cs typeface="ヒラギノ角ゴ ProN W3" charset="0"/>
                <a:sym typeface="Gill Sans" charset="0"/>
              </a:endParaRPr>
            </a:p>
          </p:txBody>
        </p:sp>
        <p:sp>
          <p:nvSpPr>
            <p:cNvPr id="24" name="Rectángulo 23"/>
            <p:cNvSpPr/>
            <p:nvPr/>
          </p:nvSpPr>
          <p:spPr>
            <a:xfrm>
              <a:off x="1812395" y="3683693"/>
              <a:ext cx="63690" cy="1467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Agrupar 25"/>
          <p:cNvGrpSpPr/>
          <p:nvPr/>
        </p:nvGrpSpPr>
        <p:grpSpPr>
          <a:xfrm>
            <a:off x="7848767" y="4330291"/>
            <a:ext cx="3201650" cy="1788077"/>
            <a:chOff x="1812395" y="3635969"/>
            <a:chExt cx="3201650" cy="1788077"/>
          </a:xfrm>
        </p:grpSpPr>
        <p:sp>
          <p:nvSpPr>
            <p:cNvPr id="27" name="Rectangle 3">
              <a:extLst>
                <a:ext uri="{FF2B5EF4-FFF2-40B4-BE49-F238E27FC236}">
                  <a16:creationId xmlns:a16="http://schemas.microsoft.com/office/drawing/2014/main" id="{C9AB8482-8C84-4FB9-A5CF-EF9C394855BB}"/>
                </a:ext>
              </a:extLst>
            </p:cNvPr>
            <p:cNvSpPr/>
            <p:nvPr/>
          </p:nvSpPr>
          <p:spPr>
            <a:xfrm>
              <a:off x="1952423" y="4019900"/>
              <a:ext cx="3061622"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Motivating Sales &amp; Distribution Teams</a:t>
              </a:r>
            </a:p>
            <a:p>
              <a:pPr marL="285750" marR="0" lvl="0" indent="-285750" algn="l" defTabSz="914400" rtl="0" eaLnBrk="1" fontAlgn="auto" latinLnBrk="0" hangingPunct="1">
                <a:lnSpc>
                  <a:spcPct val="100000"/>
                </a:lnSpc>
                <a:spcBef>
                  <a:spcPts val="0"/>
                </a:spcBef>
                <a:spcAft>
                  <a:spcPts val="0"/>
                </a:spcAft>
                <a:buClr>
                  <a:srgbClr val="FFFF00"/>
                </a:buClr>
                <a:buSzPct val="90000"/>
                <a:buFont typeface="Wingdings" charset="2"/>
                <a:buChar char="ü"/>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Sales force incentives</a:t>
              </a:r>
            </a:p>
            <a:p>
              <a:pPr marL="285750" marR="0" lvl="0" indent="-285750" algn="l" defTabSz="914400" rtl="0" eaLnBrk="1" fontAlgn="auto" latinLnBrk="0" hangingPunct="1">
                <a:lnSpc>
                  <a:spcPct val="100000"/>
                </a:lnSpc>
                <a:spcBef>
                  <a:spcPts val="0"/>
                </a:spcBef>
                <a:spcAft>
                  <a:spcPts val="0"/>
                </a:spcAft>
                <a:buClr>
                  <a:srgbClr val="FFFF00"/>
                </a:buClr>
                <a:buSzPct val="90000"/>
                <a:buFont typeface="Wingdings" charset="2"/>
                <a:buChar char="ü"/>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Distribution awards</a:t>
              </a:r>
            </a:p>
            <a:p>
              <a:pPr marL="285750" marR="0" lvl="0" indent="-285750" algn="l" defTabSz="914400" rtl="0" eaLnBrk="1" fontAlgn="auto" latinLnBrk="0" hangingPunct="1">
                <a:lnSpc>
                  <a:spcPct val="100000"/>
                </a:lnSpc>
                <a:spcBef>
                  <a:spcPts val="0"/>
                </a:spcBef>
                <a:spcAft>
                  <a:spcPts val="0"/>
                </a:spcAft>
                <a:buClr>
                  <a:srgbClr val="FFFF00"/>
                </a:buClr>
                <a:buSzPct val="90000"/>
                <a:buFont typeface="Wingdings" charset="2"/>
                <a:buChar char="ü"/>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Training</a:t>
              </a:r>
            </a:p>
            <a:p>
              <a:pPr marL="285750" marR="0" lvl="0" indent="-285750" algn="l" defTabSz="914400" rtl="0" eaLnBrk="1" fontAlgn="auto" latinLnBrk="0" hangingPunct="1">
                <a:lnSpc>
                  <a:spcPct val="100000"/>
                </a:lnSpc>
                <a:spcBef>
                  <a:spcPts val="0"/>
                </a:spcBef>
                <a:spcAft>
                  <a:spcPts val="0"/>
                </a:spcAft>
                <a:buClr>
                  <a:srgbClr val="FFFF00"/>
                </a:buClr>
                <a:buSzPct val="90000"/>
                <a:buFont typeface="Wingdings" charset="2"/>
                <a:buChar char="ü"/>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Tools</a:t>
              </a:r>
            </a:p>
            <a:p>
              <a:pPr marL="285750" marR="0" lvl="0" indent="-285750" algn="l" defTabSz="914400" rtl="0" eaLnBrk="1" fontAlgn="auto" latinLnBrk="0" hangingPunct="1">
                <a:lnSpc>
                  <a:spcPct val="100000"/>
                </a:lnSpc>
                <a:spcBef>
                  <a:spcPts val="0"/>
                </a:spcBef>
                <a:spcAft>
                  <a:spcPts val="0"/>
                </a:spcAft>
                <a:buClr>
                  <a:srgbClr val="FFFF00"/>
                </a:buClr>
                <a:buSzPct val="90000"/>
                <a:buFont typeface="Wingdings" charset="2"/>
                <a:buChar char="ü"/>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Trade MKT</a:t>
              </a:r>
            </a:p>
          </p:txBody>
        </p:sp>
        <p:sp>
          <p:nvSpPr>
            <p:cNvPr id="28" name="CuadroTexto 27"/>
            <p:cNvSpPr txBox="1"/>
            <p:nvPr/>
          </p:nvSpPr>
          <p:spPr>
            <a:xfrm>
              <a:off x="1952422" y="3635969"/>
              <a:ext cx="21012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FFFF00"/>
                  </a:solidFill>
                  <a:effectLst/>
                  <a:uLnTx/>
                  <a:uFillTx/>
                  <a:latin typeface="Calibri" panose="020F0502020204030204"/>
                  <a:ea typeface="ヒラギノ角ゴ ProN W3" charset="0"/>
                  <a:cs typeface="ヒラギノ角ゴ ProN W3" charset="0"/>
                  <a:sym typeface="Gill Sans" charset="0"/>
                </a:rPr>
                <a:t>System Engagement</a:t>
              </a:r>
              <a:endParaRPr kumimoji="0" lang="en-US" sz="1800" b="1" i="0" u="none" strike="noStrike" kern="1200" cap="none" spc="0" normalizeH="0" baseline="0" noProof="0" dirty="0">
                <a:ln>
                  <a:noFill/>
                </a:ln>
                <a:solidFill>
                  <a:srgbClr val="FFFF00"/>
                </a:solidFill>
                <a:effectLst/>
                <a:uLnTx/>
                <a:uFillTx/>
                <a:latin typeface="Calibri" panose="020F0502020204030204"/>
                <a:ea typeface="ヒラギノ角ゴ ProN W3" charset="0"/>
                <a:cs typeface="ヒラギノ角ゴ ProN W3" charset="0"/>
                <a:sym typeface="Gill Sans" charset="0"/>
              </a:endParaRPr>
            </a:p>
          </p:txBody>
        </p:sp>
        <p:sp>
          <p:nvSpPr>
            <p:cNvPr id="29" name="Rectángulo 28"/>
            <p:cNvSpPr/>
            <p:nvPr/>
          </p:nvSpPr>
          <p:spPr>
            <a:xfrm>
              <a:off x="1812395" y="3648488"/>
              <a:ext cx="63690" cy="1775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Agrupar 29"/>
          <p:cNvGrpSpPr/>
          <p:nvPr/>
        </p:nvGrpSpPr>
        <p:grpSpPr>
          <a:xfrm>
            <a:off x="8077580" y="1681989"/>
            <a:ext cx="2377378" cy="1553482"/>
            <a:chOff x="1812395" y="3635969"/>
            <a:chExt cx="2377378" cy="1553482"/>
          </a:xfrm>
        </p:grpSpPr>
        <p:sp>
          <p:nvSpPr>
            <p:cNvPr id="31" name="Rectangle 3">
              <a:extLst>
                <a:ext uri="{FF2B5EF4-FFF2-40B4-BE49-F238E27FC236}">
                  <a16:creationId xmlns:a16="http://schemas.microsoft.com/office/drawing/2014/main" id="{C9AB8482-8C84-4FB9-A5CF-EF9C394855BB}"/>
                </a:ext>
              </a:extLst>
            </p:cNvPr>
            <p:cNvSpPr/>
            <p:nvPr/>
          </p:nvSpPr>
          <p:spPr>
            <a:xfrm>
              <a:off x="1952423" y="4019900"/>
              <a:ext cx="2237350"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Outstanding Communication and Promotional Platform for </a:t>
              </a:r>
              <a:r>
                <a:rPr kumimoji="0" lang="en-US" sz="1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RET </a:t>
              </a:r>
              <a:r>
                <a:rPr kumimoji="0" lang="en-US" sz="1400" b="1" i="0" u="none" strike="noStrike" kern="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PicOS</a:t>
              </a:r>
              <a:r>
                <a:rPr kumimoji="0" lang="en-US" sz="1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POS</a:t>
              </a:r>
            </a:p>
            <a:p>
              <a:pPr marL="0" marR="0" lvl="0" indent="0" algn="l" defTabSz="914400" rtl="0" eaLnBrk="1" fontAlgn="auto" latinLnBrk="0" hangingPunct="1">
                <a:lnSpc>
                  <a:spcPct val="100000"/>
                </a:lnSpc>
                <a:spcBef>
                  <a:spcPts val="0"/>
                </a:spcBef>
                <a:spcAft>
                  <a:spcPts val="0"/>
                </a:spcAft>
                <a:buClr>
                  <a:srgbClr val="E82101"/>
                </a:buClr>
                <a:buSzTx/>
                <a:buFontTx/>
                <a:buNone/>
                <a:tabLst/>
                <a:defRPr/>
              </a:pPr>
              <a:endParaRPr kumimoji="0" lang="en-US" sz="1400" b="1"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endParaRPr>
            </a:p>
          </p:txBody>
        </p:sp>
        <p:sp>
          <p:nvSpPr>
            <p:cNvPr id="32" name="CuadroTexto 31"/>
            <p:cNvSpPr txBox="1"/>
            <p:nvPr/>
          </p:nvSpPr>
          <p:spPr>
            <a:xfrm>
              <a:off x="1952422" y="3635969"/>
              <a:ext cx="10731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E82101"/>
                  </a:solidFill>
                  <a:effectLst/>
                  <a:uLnTx/>
                  <a:uFillTx/>
                  <a:latin typeface="Calibri" panose="020F0502020204030204"/>
                  <a:ea typeface="ヒラギノ角ゴ ProN W3" charset="0"/>
                  <a:cs typeface="ヒラギノ角ゴ ProN W3" charset="0"/>
                  <a:sym typeface="Gill Sans" charset="0"/>
                </a:rPr>
                <a:t>Shoppers</a:t>
              </a:r>
              <a:endParaRPr kumimoji="0" lang="en-US" sz="1800" b="1" i="0" u="none" strike="noStrike" kern="1200" cap="none" spc="0" normalizeH="0" baseline="0" noProof="0" dirty="0">
                <a:ln>
                  <a:noFill/>
                </a:ln>
                <a:solidFill>
                  <a:srgbClr val="E82101"/>
                </a:solidFill>
                <a:effectLst/>
                <a:uLnTx/>
                <a:uFillTx/>
                <a:latin typeface="Calibri" panose="020F0502020204030204"/>
                <a:ea typeface="ヒラギノ角ゴ ProN W3" charset="0"/>
                <a:cs typeface="ヒラギノ角ゴ ProN W3" charset="0"/>
                <a:sym typeface="Gill Sans" charset="0"/>
              </a:endParaRPr>
            </a:p>
          </p:txBody>
        </p:sp>
        <p:sp>
          <p:nvSpPr>
            <p:cNvPr id="33" name="Rectángulo 32"/>
            <p:cNvSpPr/>
            <p:nvPr/>
          </p:nvSpPr>
          <p:spPr>
            <a:xfrm>
              <a:off x="1812395" y="3658953"/>
              <a:ext cx="63690" cy="1334004"/>
            </a:xfrm>
            <a:prstGeom prst="rect">
              <a:avLst/>
            </a:prstGeom>
            <a:solidFill>
              <a:srgbClr val="E82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8607943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4" hidden="1">
            <a:extLst>
              <a:ext uri="{FF2B5EF4-FFF2-40B4-BE49-F238E27FC236}">
                <a16:creationId xmlns:a16="http://schemas.microsoft.com/office/drawing/2014/main" id="{1937538D-D3BD-C90D-ECDC-25600AF64E97}"/>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7650" name="Object 4" hidden="1">
                        <a:extLst>
                          <a:ext uri="{FF2B5EF4-FFF2-40B4-BE49-F238E27FC236}">
                            <a16:creationId xmlns:a16="http://schemas.microsoft.com/office/drawing/2014/main" id="{1937538D-D3BD-C90D-ECDC-25600AF64E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Imagem 334">
            <a:extLst>
              <a:ext uri="{FF2B5EF4-FFF2-40B4-BE49-F238E27FC236}">
                <a16:creationId xmlns:a16="http://schemas.microsoft.com/office/drawing/2014/main" id="{90A3D338-B2B7-1471-6E37-577EA9226A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50" y="2246313"/>
            <a:ext cx="12118975" cy="46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486DC91-E63D-2CA2-47BA-6CCDDC49BB5A}"/>
              </a:ext>
            </a:extLst>
          </p:cNvPr>
          <p:cNvSpPr>
            <a:spLocks noGrp="1"/>
          </p:cNvSpPr>
          <p:nvPr>
            <p:ph type="ctrTitle"/>
          </p:nvPr>
        </p:nvSpPr>
        <p:spPr>
          <a:xfrm>
            <a:off x="360363" y="2082800"/>
            <a:ext cx="10831512" cy="1149350"/>
          </a:xfrm>
        </p:spPr>
        <p:txBody>
          <a:bodyPr spcFirstLastPara="1">
            <a:normAutofit fontScale="90000"/>
          </a:bodyPr>
          <a:lstStyle/>
          <a:p>
            <a:pPr eaLnBrk="1" fontAlgn="auto" hangingPunct="1">
              <a:lnSpc>
                <a:spcPct val="90000"/>
              </a:lnSpc>
              <a:spcBef>
                <a:spcPts val="0"/>
              </a:spcBef>
              <a:spcAft>
                <a:spcPts val="0"/>
              </a:spcAft>
              <a:buClr>
                <a:schemeClr val="dk1"/>
              </a:buClr>
              <a:buSzPts val="2400"/>
              <a:buFont typeface="Arial"/>
              <a:buNone/>
              <a:defRPr/>
            </a:pPr>
            <a:r>
              <a:rPr lang="en-US" dirty="0">
                <a:solidFill>
                  <a:schemeClr val="dk1"/>
                </a:solidFill>
                <a:sym typeface="Arial"/>
              </a:rPr>
              <a:t>RGM – LATAM OU</a:t>
            </a:r>
            <a:br>
              <a:rPr lang="en-US" dirty="0">
                <a:solidFill>
                  <a:schemeClr val="dk1"/>
                </a:solidFill>
                <a:sym typeface="Arial"/>
              </a:rPr>
            </a:br>
            <a:r>
              <a:rPr lang="en-US" b="1" dirty="0">
                <a:solidFill>
                  <a:schemeClr val="dk1"/>
                </a:solidFill>
                <a:sym typeface="Arial"/>
              </a:rPr>
              <a:t>AFFORDABILITY</a:t>
            </a:r>
            <a:endParaRPr lang="en-US" dirty="0">
              <a:solidFill>
                <a:schemeClr val="accent1">
                  <a:lumMod val="75000"/>
                </a:schemeClr>
              </a:solidFill>
              <a:sym typeface="Arial"/>
            </a:endParaRPr>
          </a:p>
        </p:txBody>
      </p:sp>
      <p:sp>
        <p:nvSpPr>
          <p:cNvPr id="3" name="Rectangle 2">
            <a:extLst>
              <a:ext uri="{FF2B5EF4-FFF2-40B4-BE49-F238E27FC236}">
                <a16:creationId xmlns:a16="http://schemas.microsoft.com/office/drawing/2014/main" id="{5A89C556-3A15-A245-5A9C-4383A375424D}"/>
              </a:ext>
            </a:extLst>
          </p:cNvPr>
          <p:cNvSpPr/>
          <p:nvPr/>
        </p:nvSpPr>
        <p:spPr>
          <a:xfrm>
            <a:off x="1474788" y="160338"/>
            <a:ext cx="1851025" cy="1149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E296C2D-C021-3096-5917-FE6C28C0AD5C}"/>
              </a:ext>
            </a:extLst>
          </p:cNvPr>
          <p:cNvSpPr/>
          <p:nvPr/>
        </p:nvSpPr>
        <p:spPr>
          <a:xfrm>
            <a:off x="1054100" y="1555750"/>
            <a:ext cx="2843213" cy="101441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mn-ea"/>
                <a:cs typeface="+mn-cs"/>
              </a:rPr>
              <a:t>2,834</a:t>
            </a:r>
            <a:endParaRPr kumimoji="0" lang="en-US" sz="80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Times New Roman" panose="02020603050405020304" pitchFamily="18" charset="0"/>
                <a:cs typeface="+mn-cs"/>
              </a:rPr>
              <a:t>MM UC</a:t>
            </a:r>
            <a:endParaRPr kumimoji="0" lang="en-US" sz="20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mn-ea"/>
              <a:cs typeface="+mn-cs"/>
            </a:endParaRPr>
          </a:p>
        </p:txBody>
      </p:sp>
      <p:sp>
        <p:nvSpPr>
          <p:cNvPr id="29699" name="TextBox 1">
            <a:extLst>
              <a:ext uri="{FF2B5EF4-FFF2-40B4-BE49-F238E27FC236}">
                <a16:creationId xmlns:a16="http://schemas.microsoft.com/office/drawing/2014/main" id="{8772517E-B92A-D994-349B-DB75429E79D4}"/>
              </a:ext>
            </a:extLst>
          </p:cNvPr>
          <p:cNvSpPr txBox="1">
            <a:spLocks noChangeArrowheads="1"/>
          </p:cNvSpPr>
          <p:nvPr/>
        </p:nvSpPr>
        <p:spPr bwMode="auto">
          <a:xfrm>
            <a:off x="665163" y="323850"/>
            <a:ext cx="10621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2000" b="1" i="0" u="none" strike="noStrike" kern="1200" cap="none" spc="0" normalizeH="0" baseline="0" noProof="0">
                <a:ln>
                  <a:noFill/>
                </a:ln>
                <a:solidFill>
                  <a:srgbClr val="000000"/>
                </a:solidFill>
                <a:effectLst/>
                <a:uLnTx/>
                <a:uFillTx/>
                <a:latin typeface="TCCC-UnityHeadline" pitchFamily="34" charset="0"/>
                <a:ea typeface="+mn-ea"/>
                <a:cs typeface="+mn-cs"/>
              </a:rPr>
              <a:t>Affordability in Latam OU accounts for...</a:t>
            </a:r>
          </a:p>
        </p:txBody>
      </p:sp>
      <p:sp>
        <p:nvSpPr>
          <p:cNvPr id="3" name="Rectangle 2">
            <a:extLst>
              <a:ext uri="{FF2B5EF4-FFF2-40B4-BE49-F238E27FC236}">
                <a16:creationId xmlns:a16="http://schemas.microsoft.com/office/drawing/2014/main" id="{30E7D0C0-9BDB-FA68-7E2B-3FA1032ECAFB}"/>
              </a:ext>
            </a:extLst>
          </p:cNvPr>
          <p:cNvSpPr/>
          <p:nvPr/>
        </p:nvSpPr>
        <p:spPr>
          <a:xfrm>
            <a:off x="1085850" y="1382713"/>
            <a:ext cx="2779713" cy="1360487"/>
          </a:xfrm>
          <a:prstGeom prst="rect">
            <a:avLst/>
          </a:prstGeom>
          <a:noFill/>
          <a:ln w="2190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99AB52A2-2BDC-6E63-2DF2-03016F278444}"/>
              </a:ext>
            </a:extLst>
          </p:cNvPr>
          <p:cNvSpPr/>
          <p:nvPr/>
        </p:nvSpPr>
        <p:spPr>
          <a:xfrm>
            <a:off x="4691063" y="1555750"/>
            <a:ext cx="2779712" cy="101441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mn-ea"/>
                <a:cs typeface="+mn-cs"/>
              </a:rPr>
              <a:t>213,008</a:t>
            </a:r>
            <a:endParaRPr kumimoji="0" lang="en-US" sz="80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Times New Roman" panose="02020603050405020304" pitchFamily="18" charset="0"/>
                <a:cs typeface="+mn-cs"/>
              </a:rPr>
              <a:t>MM USD</a:t>
            </a:r>
            <a:endParaRPr kumimoji="0" lang="en-US" sz="20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mn-ea"/>
              <a:cs typeface="+mn-cs"/>
            </a:endParaRPr>
          </a:p>
        </p:txBody>
      </p:sp>
      <p:sp>
        <p:nvSpPr>
          <p:cNvPr id="47" name="Rectangle 46">
            <a:extLst>
              <a:ext uri="{FF2B5EF4-FFF2-40B4-BE49-F238E27FC236}">
                <a16:creationId xmlns:a16="http://schemas.microsoft.com/office/drawing/2014/main" id="{27C3F8FF-2C4E-4CED-4803-306A753BCA5F}"/>
              </a:ext>
            </a:extLst>
          </p:cNvPr>
          <p:cNvSpPr/>
          <p:nvPr/>
        </p:nvSpPr>
        <p:spPr>
          <a:xfrm>
            <a:off x="4691063" y="1382713"/>
            <a:ext cx="2779712" cy="1360487"/>
          </a:xfrm>
          <a:prstGeom prst="rect">
            <a:avLst/>
          </a:prstGeom>
          <a:noFill/>
          <a:ln w="2190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E1E5B58F-6EE4-050F-2D5D-8555E9E48F4C}"/>
              </a:ext>
            </a:extLst>
          </p:cNvPr>
          <p:cNvSpPr txBox="1"/>
          <p:nvPr/>
        </p:nvSpPr>
        <p:spPr>
          <a:xfrm>
            <a:off x="1319213" y="3055938"/>
            <a:ext cx="2312987" cy="307975"/>
          </a:xfrm>
          <a:prstGeom prst="rect">
            <a:avLst/>
          </a:prstGeom>
          <a:solidFill>
            <a:schemeClr val="bg1">
              <a:lumMod val="85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V</a:t>
            </a:r>
            <a:r>
              <a:rPr kumimoji="0" lang="en-US" sz="1400" b="1"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OLUME</a:t>
            </a:r>
          </a:p>
        </p:txBody>
      </p:sp>
      <p:sp>
        <p:nvSpPr>
          <p:cNvPr id="50" name="TextBox 49">
            <a:extLst>
              <a:ext uri="{FF2B5EF4-FFF2-40B4-BE49-F238E27FC236}">
                <a16:creationId xmlns:a16="http://schemas.microsoft.com/office/drawing/2014/main" id="{57F80DD3-BA46-AEF2-6629-FBEC643EB72B}"/>
              </a:ext>
            </a:extLst>
          </p:cNvPr>
          <p:cNvSpPr txBox="1"/>
          <p:nvPr/>
        </p:nvSpPr>
        <p:spPr>
          <a:xfrm>
            <a:off x="4924425" y="3055938"/>
            <a:ext cx="2312988" cy="307975"/>
          </a:xfrm>
          <a:prstGeom prst="rect">
            <a:avLst/>
          </a:prstGeom>
          <a:solidFill>
            <a:schemeClr val="bg1">
              <a:lumMod val="85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REVENUE</a:t>
            </a:r>
            <a:endParaRPr kumimoji="0" lang="en-US" sz="1400" b="1"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endParaRPr>
          </a:p>
        </p:txBody>
      </p:sp>
      <p:sp>
        <p:nvSpPr>
          <p:cNvPr id="51" name="Rectangle 50">
            <a:extLst>
              <a:ext uri="{FF2B5EF4-FFF2-40B4-BE49-F238E27FC236}">
                <a16:creationId xmlns:a16="http://schemas.microsoft.com/office/drawing/2014/main" id="{0FD98376-F7D9-30F2-8AC2-B7EBBCAD58E7}"/>
              </a:ext>
            </a:extLst>
          </p:cNvPr>
          <p:cNvSpPr/>
          <p:nvPr/>
        </p:nvSpPr>
        <p:spPr>
          <a:xfrm>
            <a:off x="8281988" y="1555750"/>
            <a:ext cx="2843212" cy="101441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000" b="1" i="0" u="none" strike="noStrike" kern="1200" cap="none" spc="0" normalizeH="0" baseline="0" noProof="0" dirty="0">
                <a:ln>
                  <a:noFill/>
                </a:ln>
                <a:solidFill>
                  <a:srgbClr val="F30009"/>
                </a:solidFill>
                <a:effectLst/>
                <a:uLnTx/>
                <a:uFillTx/>
                <a:latin typeface="TCCC-UnityText" panose="020B0505030303020204" pitchFamily="34" charset="0"/>
                <a:ea typeface="+mn-ea"/>
                <a:cs typeface="+mn-cs"/>
              </a:rPr>
              <a:t>X</a:t>
            </a:r>
            <a:r>
              <a:rPr kumimoji="0" lang="en-US" sz="4000" b="1" i="0" u="none" strike="noStrike" kern="1200" cap="none" spc="0" normalizeH="0" baseline="0" noProof="0" dirty="0">
                <a:ln>
                  <a:noFill/>
                </a:ln>
                <a:solidFill>
                  <a:srgbClr val="F30009"/>
                </a:solidFill>
                <a:effectLst/>
                <a:uLnTx/>
                <a:uFillTx/>
                <a:latin typeface="TCCC-UnityText" panose="020B0505030303020204" pitchFamily="34" charset="0"/>
                <a:ea typeface="+mn-ea"/>
                <a:cs typeface="+mn-cs"/>
              </a:rPr>
              <a:t>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mn-ea"/>
                <a:cs typeface="+mn-cs"/>
              </a:rPr>
              <a:t>pp</a:t>
            </a:r>
          </a:p>
        </p:txBody>
      </p:sp>
      <p:sp>
        <p:nvSpPr>
          <p:cNvPr id="52" name="Rectangle 51">
            <a:extLst>
              <a:ext uri="{FF2B5EF4-FFF2-40B4-BE49-F238E27FC236}">
                <a16:creationId xmlns:a16="http://schemas.microsoft.com/office/drawing/2014/main" id="{FDED2515-5A16-9386-4BC6-53E80BA54538}"/>
              </a:ext>
            </a:extLst>
          </p:cNvPr>
          <p:cNvSpPr/>
          <p:nvPr/>
        </p:nvSpPr>
        <p:spPr>
          <a:xfrm>
            <a:off x="8313738" y="1382713"/>
            <a:ext cx="2779712" cy="1360487"/>
          </a:xfrm>
          <a:prstGeom prst="rect">
            <a:avLst/>
          </a:prstGeom>
          <a:noFill/>
          <a:ln w="2190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85C92A7-2296-DBEF-8206-5B5308382D13}"/>
              </a:ext>
            </a:extLst>
          </p:cNvPr>
          <p:cNvSpPr txBox="1"/>
          <p:nvPr/>
        </p:nvSpPr>
        <p:spPr>
          <a:xfrm>
            <a:off x="8547100" y="3055938"/>
            <a:ext cx="2312988" cy="307975"/>
          </a:xfrm>
          <a:prstGeom prst="rect">
            <a:avLst/>
          </a:prstGeom>
          <a:solidFill>
            <a:schemeClr val="bg1">
              <a:lumMod val="85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SOV</a:t>
            </a:r>
            <a:endParaRPr kumimoji="0" lang="en-US" sz="1400" b="1"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endParaRPr>
          </a:p>
        </p:txBody>
      </p:sp>
      <p:sp>
        <p:nvSpPr>
          <p:cNvPr id="56" name="TextBox 55">
            <a:extLst>
              <a:ext uri="{FF2B5EF4-FFF2-40B4-BE49-F238E27FC236}">
                <a16:creationId xmlns:a16="http://schemas.microsoft.com/office/drawing/2014/main" id="{9FB970B5-7F15-1C71-64AF-FEBDFDAE2BDA}"/>
              </a:ext>
            </a:extLst>
          </p:cNvPr>
          <p:cNvSpPr txBox="1"/>
          <p:nvPr/>
        </p:nvSpPr>
        <p:spPr>
          <a:xfrm>
            <a:off x="1319213" y="5684838"/>
            <a:ext cx="2312987" cy="307975"/>
          </a:xfrm>
          <a:prstGeom prst="rect">
            <a:avLst/>
          </a:prstGeom>
          <a:solidFill>
            <a:schemeClr val="bg1">
              <a:lumMod val="85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MIX</a:t>
            </a:r>
            <a:endParaRPr kumimoji="0" lang="en-US" sz="1400" b="1"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endParaRPr>
          </a:p>
        </p:txBody>
      </p:sp>
      <p:sp>
        <p:nvSpPr>
          <p:cNvPr id="59" name="TextBox 58">
            <a:extLst>
              <a:ext uri="{FF2B5EF4-FFF2-40B4-BE49-F238E27FC236}">
                <a16:creationId xmlns:a16="http://schemas.microsoft.com/office/drawing/2014/main" id="{534D4052-936A-E892-CFCE-BF2CA6A055CA}"/>
              </a:ext>
            </a:extLst>
          </p:cNvPr>
          <p:cNvSpPr txBox="1"/>
          <p:nvPr/>
        </p:nvSpPr>
        <p:spPr>
          <a:xfrm>
            <a:off x="4924425" y="5684838"/>
            <a:ext cx="2312988" cy="307975"/>
          </a:xfrm>
          <a:prstGeom prst="rect">
            <a:avLst/>
          </a:prstGeom>
          <a:solidFill>
            <a:schemeClr val="bg1">
              <a:lumMod val="85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PACKAGE ROLE</a:t>
            </a:r>
            <a:endParaRPr kumimoji="0" lang="en-US" sz="1400" b="1"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endParaRPr>
          </a:p>
        </p:txBody>
      </p:sp>
      <p:sp>
        <p:nvSpPr>
          <p:cNvPr id="62" name="TextBox 61">
            <a:extLst>
              <a:ext uri="{FF2B5EF4-FFF2-40B4-BE49-F238E27FC236}">
                <a16:creationId xmlns:a16="http://schemas.microsoft.com/office/drawing/2014/main" id="{20018059-C6A7-5849-237B-CBD9FC88F744}"/>
              </a:ext>
            </a:extLst>
          </p:cNvPr>
          <p:cNvSpPr txBox="1"/>
          <p:nvPr/>
        </p:nvSpPr>
        <p:spPr>
          <a:xfrm>
            <a:off x="8547100" y="5684838"/>
            <a:ext cx="2312988" cy="307975"/>
          </a:xfrm>
          <a:prstGeom prst="rect">
            <a:avLst/>
          </a:prstGeom>
          <a:solidFill>
            <a:schemeClr val="bg1">
              <a:lumMod val="85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COUNTRIES</a:t>
            </a:r>
            <a:endParaRPr kumimoji="0" lang="en-US" sz="1400" b="1"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endParaRPr>
          </a:p>
        </p:txBody>
      </p:sp>
      <p:sp>
        <p:nvSpPr>
          <p:cNvPr id="21" name="Rectangle 20">
            <a:extLst>
              <a:ext uri="{FF2B5EF4-FFF2-40B4-BE49-F238E27FC236}">
                <a16:creationId xmlns:a16="http://schemas.microsoft.com/office/drawing/2014/main" id="{B8AA5C5A-BFAA-C0B2-D5D7-4B5ECEB55F45}"/>
              </a:ext>
            </a:extLst>
          </p:cNvPr>
          <p:cNvSpPr/>
          <p:nvPr/>
        </p:nvSpPr>
        <p:spPr>
          <a:xfrm>
            <a:off x="1054100" y="4344988"/>
            <a:ext cx="2843213" cy="70802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mn-ea"/>
                <a:cs typeface="+mn-cs"/>
              </a:rPr>
              <a:t>36</a:t>
            </a:r>
            <a:r>
              <a:rPr kumimoji="0" lang="en-US" sz="20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mn-ea"/>
                <a:cs typeface="+mn-cs"/>
              </a:rPr>
              <a:t> </a:t>
            </a:r>
            <a:r>
              <a:rPr kumimoji="0" lang="en-US" sz="40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mn-ea"/>
                <a:cs typeface="+mn-cs"/>
              </a:rPr>
              <a:t>%</a:t>
            </a:r>
          </a:p>
        </p:txBody>
      </p:sp>
      <p:sp>
        <p:nvSpPr>
          <p:cNvPr id="22" name="Rectangle 21">
            <a:extLst>
              <a:ext uri="{FF2B5EF4-FFF2-40B4-BE49-F238E27FC236}">
                <a16:creationId xmlns:a16="http://schemas.microsoft.com/office/drawing/2014/main" id="{D73F843E-0BE0-F022-2B1C-E4F28C1DF111}"/>
              </a:ext>
            </a:extLst>
          </p:cNvPr>
          <p:cNvSpPr/>
          <p:nvPr/>
        </p:nvSpPr>
        <p:spPr>
          <a:xfrm>
            <a:off x="1085850" y="4019550"/>
            <a:ext cx="2779713" cy="1360488"/>
          </a:xfrm>
          <a:prstGeom prst="rect">
            <a:avLst/>
          </a:prstGeom>
          <a:noFill/>
          <a:ln w="2190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328BB6B-B5E8-7ED6-BB63-9DA6BE0DB859}"/>
              </a:ext>
            </a:extLst>
          </p:cNvPr>
          <p:cNvSpPr/>
          <p:nvPr/>
        </p:nvSpPr>
        <p:spPr>
          <a:xfrm>
            <a:off x="4691063" y="4344988"/>
            <a:ext cx="2779712" cy="70802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mn-ea"/>
                <a:cs typeface="+mn-cs"/>
              </a:rPr>
              <a:t># 6</a:t>
            </a:r>
            <a:endParaRPr kumimoji="0" lang="en-US" sz="20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mn-ea"/>
              <a:cs typeface="+mn-cs"/>
            </a:endParaRPr>
          </a:p>
        </p:txBody>
      </p:sp>
      <p:sp>
        <p:nvSpPr>
          <p:cNvPr id="24" name="Rectangle 23">
            <a:extLst>
              <a:ext uri="{FF2B5EF4-FFF2-40B4-BE49-F238E27FC236}">
                <a16:creationId xmlns:a16="http://schemas.microsoft.com/office/drawing/2014/main" id="{C1EEED59-566E-33A5-34C8-8AD31E1AB0CE}"/>
              </a:ext>
            </a:extLst>
          </p:cNvPr>
          <p:cNvSpPr/>
          <p:nvPr/>
        </p:nvSpPr>
        <p:spPr>
          <a:xfrm>
            <a:off x="4691063" y="4019550"/>
            <a:ext cx="2779712" cy="1360488"/>
          </a:xfrm>
          <a:prstGeom prst="rect">
            <a:avLst/>
          </a:prstGeom>
          <a:noFill/>
          <a:ln w="2190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8A26CBA-9CC2-6D29-8CFB-09FF52689F59}"/>
              </a:ext>
            </a:extLst>
          </p:cNvPr>
          <p:cNvSpPr/>
          <p:nvPr/>
        </p:nvSpPr>
        <p:spPr>
          <a:xfrm>
            <a:off x="8281988" y="4222750"/>
            <a:ext cx="2843212" cy="954088"/>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40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mn-ea"/>
                <a:cs typeface="+mn-cs"/>
              </a:rPr>
              <a:t>65%</a:t>
            </a:r>
            <a:endParaRPr kumimoji="0" lang="en-US" sz="40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TCCC-UnityText" panose="020B0505030303020204" pitchFamily="34" charset="0"/>
                <a:ea typeface="+mn-ea"/>
                <a:cs typeface="+mn-cs"/>
              </a:rPr>
              <a:t>25 out of 39</a:t>
            </a:r>
          </a:p>
        </p:txBody>
      </p:sp>
      <p:sp>
        <p:nvSpPr>
          <p:cNvPr id="26" name="Rectangle 25">
            <a:extLst>
              <a:ext uri="{FF2B5EF4-FFF2-40B4-BE49-F238E27FC236}">
                <a16:creationId xmlns:a16="http://schemas.microsoft.com/office/drawing/2014/main" id="{638E139F-82FC-620E-187F-743267860738}"/>
              </a:ext>
            </a:extLst>
          </p:cNvPr>
          <p:cNvSpPr/>
          <p:nvPr/>
        </p:nvSpPr>
        <p:spPr>
          <a:xfrm>
            <a:off x="8313738" y="4019550"/>
            <a:ext cx="2779712" cy="1360488"/>
          </a:xfrm>
          <a:prstGeom prst="rect">
            <a:avLst/>
          </a:prstGeom>
          <a:noFill/>
          <a:ln w="2190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717" name="TextBox 26">
            <a:extLst>
              <a:ext uri="{FF2B5EF4-FFF2-40B4-BE49-F238E27FC236}">
                <a16:creationId xmlns:a16="http://schemas.microsoft.com/office/drawing/2014/main" id="{8F319B26-61E4-42BA-1F80-42F4D45A29D7}"/>
              </a:ext>
            </a:extLst>
          </p:cNvPr>
          <p:cNvSpPr txBox="1">
            <a:spLocks noChangeArrowheads="1"/>
          </p:cNvSpPr>
          <p:nvPr/>
        </p:nvSpPr>
        <p:spPr bwMode="auto">
          <a:xfrm>
            <a:off x="10174288" y="1479550"/>
            <a:ext cx="2225675" cy="12001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Colocar dentro de SSDs cuanto es el aporte de share de retornables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a:extLst>
              <a:ext uri="{FF2B5EF4-FFF2-40B4-BE49-F238E27FC236}">
                <a16:creationId xmlns:a16="http://schemas.microsoft.com/office/drawing/2014/main" id="{FE174791-5FD7-7F8A-54D8-8CD045924379}"/>
              </a:ext>
            </a:extLst>
          </p:cNvPr>
          <p:cNvSpPr txBox="1">
            <a:spLocks noChangeArrowheads="1"/>
          </p:cNvSpPr>
          <p:nvPr/>
        </p:nvSpPr>
        <p:spPr bwMode="auto">
          <a:xfrm>
            <a:off x="665163" y="323850"/>
            <a:ext cx="10621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2000" b="1" i="0" u="none" strike="noStrike" kern="1200" cap="none" spc="0" normalizeH="0" baseline="0" noProof="0">
                <a:ln>
                  <a:noFill/>
                </a:ln>
                <a:solidFill>
                  <a:srgbClr val="000000"/>
                </a:solidFill>
                <a:effectLst/>
                <a:uLnTx/>
                <a:uFillTx/>
                <a:latin typeface="TCCC-UnityHeadline" pitchFamily="34" charset="0"/>
                <a:ea typeface="+mn-ea"/>
                <a:cs typeface="+mn-cs"/>
              </a:rPr>
              <a:t>Affordability is one of our main bets</a:t>
            </a:r>
          </a:p>
        </p:txBody>
      </p:sp>
      <p:graphicFrame>
        <p:nvGraphicFramePr>
          <p:cNvPr id="30723" name="Chart 16">
            <a:extLst>
              <a:ext uri="{FF2B5EF4-FFF2-40B4-BE49-F238E27FC236}">
                <a16:creationId xmlns:a16="http://schemas.microsoft.com/office/drawing/2014/main" id="{F8EB6C64-B3FF-9027-CE56-2E20678F6B41}"/>
              </a:ext>
            </a:extLst>
          </p:cNvPr>
          <p:cNvGraphicFramePr>
            <a:graphicFrameLocks/>
          </p:cNvGraphicFramePr>
          <p:nvPr/>
        </p:nvGraphicFramePr>
        <p:xfrm>
          <a:off x="6169025" y="4084638"/>
          <a:ext cx="2987675" cy="2379662"/>
        </p:xfrm>
        <a:graphic>
          <a:graphicData uri="http://schemas.openxmlformats.org/presentationml/2006/ole">
            <mc:AlternateContent xmlns:mc="http://schemas.openxmlformats.org/markup-compatibility/2006">
              <mc:Choice xmlns:v="urn:schemas-microsoft-com:vml" Requires="v">
                <p:oleObj name="Chart" r:id="rId3" imgW="2993395" imgH="2383743" progId="Excel.Chart.8">
                  <p:embed/>
                </p:oleObj>
              </mc:Choice>
              <mc:Fallback>
                <p:oleObj name="Chart" r:id="rId3" imgW="2993395" imgH="2383743" progId="Excel.Chart.8">
                  <p:embed/>
                  <p:pic>
                    <p:nvPicPr>
                      <p:cNvPr id="30723" name="Chart 16">
                        <a:extLst>
                          <a:ext uri="{FF2B5EF4-FFF2-40B4-BE49-F238E27FC236}">
                            <a16:creationId xmlns:a16="http://schemas.microsoft.com/office/drawing/2014/main" id="{F8EB6C64-B3FF-9027-CE56-2E20678F6B4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025" y="4084638"/>
                        <a:ext cx="2987675"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 name="Picture 2" descr="seta – DTIWEBSITE">
            <a:extLst>
              <a:ext uri="{FF2B5EF4-FFF2-40B4-BE49-F238E27FC236}">
                <a16:creationId xmlns:a16="http://schemas.microsoft.com/office/drawing/2014/main" id="{613500F2-142C-2BE5-6F2A-3AD64D7BCD88}"/>
              </a:ext>
            </a:extLst>
          </p:cNvPr>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rot="20310966">
            <a:off x="7237763" y="4381650"/>
            <a:ext cx="897604" cy="380752"/>
          </a:xfrm>
          <a:prstGeom prst="rect">
            <a:avLst/>
          </a:prstGeom>
          <a:noFill/>
        </p:spPr>
      </p:pic>
      <p:sp>
        <p:nvSpPr>
          <p:cNvPr id="30725" name="TextBox 18">
            <a:extLst>
              <a:ext uri="{FF2B5EF4-FFF2-40B4-BE49-F238E27FC236}">
                <a16:creationId xmlns:a16="http://schemas.microsoft.com/office/drawing/2014/main" id="{E77E668C-1FFA-A7AB-ADA5-307F36FD760C}"/>
              </a:ext>
            </a:extLst>
          </p:cNvPr>
          <p:cNvSpPr txBox="1">
            <a:spLocks noChangeArrowheads="1"/>
          </p:cNvSpPr>
          <p:nvPr/>
        </p:nvSpPr>
        <p:spPr bwMode="auto">
          <a:xfrm>
            <a:off x="7040563" y="4133850"/>
            <a:ext cx="9731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mn-cs"/>
                <a:sym typeface="Wingdings" panose="05000000000000000000" pitchFamily="2" charset="2"/>
              </a:rPr>
              <a:t>+12pp</a:t>
            </a:r>
          </a:p>
        </p:txBody>
      </p:sp>
      <p:sp>
        <p:nvSpPr>
          <p:cNvPr id="30726" name="TextBox 19">
            <a:extLst>
              <a:ext uri="{FF2B5EF4-FFF2-40B4-BE49-F238E27FC236}">
                <a16:creationId xmlns:a16="http://schemas.microsoft.com/office/drawing/2014/main" id="{21D9D85F-60BC-2EF1-2390-8F2F0D221443}"/>
              </a:ext>
            </a:extLst>
          </p:cNvPr>
          <p:cNvSpPr txBox="1">
            <a:spLocks noChangeArrowheads="1"/>
          </p:cNvSpPr>
          <p:nvPr/>
        </p:nvSpPr>
        <p:spPr bwMode="auto">
          <a:xfrm>
            <a:off x="6711950" y="6345238"/>
            <a:ext cx="20907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Source: </a:t>
            </a:r>
            <a:r>
              <a:rPr kumimoji="0" lang="es-CR"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Brazil, 2H ’20 vs PY, NSR Cube.</a:t>
            </a:r>
            <a:endPar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nvGrpSpPr>
          <p:cNvPr id="30727" name="Group 5">
            <a:extLst>
              <a:ext uri="{FF2B5EF4-FFF2-40B4-BE49-F238E27FC236}">
                <a16:creationId xmlns:a16="http://schemas.microsoft.com/office/drawing/2014/main" id="{5918016F-E146-0EE2-7548-FB83384E31DA}"/>
              </a:ext>
            </a:extLst>
          </p:cNvPr>
          <p:cNvGrpSpPr>
            <a:grpSpLocks/>
          </p:cNvGrpSpPr>
          <p:nvPr/>
        </p:nvGrpSpPr>
        <p:grpSpPr bwMode="auto">
          <a:xfrm>
            <a:off x="55563" y="1052513"/>
            <a:ext cx="2876550" cy="2698750"/>
            <a:chOff x="90783" y="1053296"/>
            <a:chExt cx="2876652" cy="2698602"/>
          </a:xfrm>
        </p:grpSpPr>
        <p:sp>
          <p:nvSpPr>
            <p:cNvPr id="30746" name="Rectangle 29">
              <a:extLst>
                <a:ext uri="{FF2B5EF4-FFF2-40B4-BE49-F238E27FC236}">
                  <a16:creationId xmlns:a16="http://schemas.microsoft.com/office/drawing/2014/main" id="{B1D1A2A3-2BFB-908D-5BEE-BFCE63CFDC65}"/>
                </a:ext>
              </a:extLst>
            </p:cNvPr>
            <p:cNvSpPr>
              <a:spLocks noChangeArrowheads="1"/>
            </p:cNvSpPr>
            <p:nvPr/>
          </p:nvSpPr>
          <p:spPr bwMode="auto">
            <a:xfrm>
              <a:off x="97048" y="2037706"/>
              <a:ext cx="28641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Higher OW price points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endParaRPr>
            </a:p>
          </p:txBody>
        </p:sp>
        <p:sp>
          <p:nvSpPr>
            <p:cNvPr id="3" name="Rectangle 2">
              <a:extLst>
                <a:ext uri="{FF2B5EF4-FFF2-40B4-BE49-F238E27FC236}">
                  <a16:creationId xmlns:a16="http://schemas.microsoft.com/office/drawing/2014/main" id="{7A6FE049-47C8-1655-D1ED-E2D3D7D84721}"/>
                </a:ext>
              </a:extLst>
            </p:cNvPr>
            <p:cNvSpPr/>
            <p:nvPr/>
          </p:nvSpPr>
          <p:spPr>
            <a:xfrm>
              <a:off x="90783" y="1053296"/>
              <a:ext cx="2876652" cy="2698602"/>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748" name="Picture 37">
              <a:extLst>
                <a:ext uri="{FF2B5EF4-FFF2-40B4-BE49-F238E27FC236}">
                  <a16:creationId xmlns:a16="http://schemas.microsoft.com/office/drawing/2014/main" id="{6E1C6D70-E05C-F942-2605-0772F97D2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563" t="57295" r="75032" b="34998"/>
            <a:stretch>
              <a:fillRect/>
            </a:stretch>
          </p:blipFill>
          <p:spPr bwMode="auto">
            <a:xfrm>
              <a:off x="1077696" y="3117124"/>
              <a:ext cx="902826" cy="52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9" name="Rectangle 38">
              <a:extLst>
                <a:ext uri="{FF2B5EF4-FFF2-40B4-BE49-F238E27FC236}">
                  <a16:creationId xmlns:a16="http://schemas.microsoft.com/office/drawing/2014/main" id="{F8A55BE0-A8AE-7782-1676-BCDF0CFFC806}"/>
                </a:ext>
              </a:extLst>
            </p:cNvPr>
            <p:cNvSpPr>
              <a:spLocks noChangeArrowheads="1"/>
            </p:cNvSpPr>
            <p:nvPr/>
          </p:nvSpPr>
          <p:spPr bwMode="auto">
            <a:xfrm>
              <a:off x="97048" y="1181687"/>
              <a:ext cx="28641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n-US" sz="24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O</a:t>
              </a:r>
              <a:r>
                <a:rPr kumimoji="0" lang="en-US" altLang="en-US" sz="24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W Profitability</a:t>
              </a:r>
            </a:p>
          </p:txBody>
        </p:sp>
      </p:grpSp>
      <p:grpSp>
        <p:nvGrpSpPr>
          <p:cNvPr id="30728" name="Group 6">
            <a:extLst>
              <a:ext uri="{FF2B5EF4-FFF2-40B4-BE49-F238E27FC236}">
                <a16:creationId xmlns:a16="http://schemas.microsoft.com/office/drawing/2014/main" id="{F7FA0F92-FD70-559C-BE61-8F4D541556D6}"/>
              </a:ext>
            </a:extLst>
          </p:cNvPr>
          <p:cNvGrpSpPr>
            <a:grpSpLocks/>
          </p:cNvGrpSpPr>
          <p:nvPr/>
        </p:nvGrpSpPr>
        <p:grpSpPr bwMode="auto">
          <a:xfrm>
            <a:off x="3098800" y="1044575"/>
            <a:ext cx="2824163" cy="2698750"/>
            <a:chOff x="3171957" y="1044822"/>
            <a:chExt cx="2823010" cy="2698602"/>
          </a:xfrm>
        </p:grpSpPr>
        <p:sp>
          <p:nvSpPr>
            <p:cNvPr id="30742" name="Rectangle 7">
              <a:extLst>
                <a:ext uri="{FF2B5EF4-FFF2-40B4-BE49-F238E27FC236}">
                  <a16:creationId xmlns:a16="http://schemas.microsoft.com/office/drawing/2014/main" id="{200DB085-5B3B-EE47-CEE6-F1EBBEDED827}"/>
                </a:ext>
              </a:extLst>
            </p:cNvPr>
            <p:cNvSpPr>
              <a:spLocks noChangeArrowheads="1"/>
            </p:cNvSpPr>
            <p:nvPr/>
          </p:nvSpPr>
          <p:spPr bwMode="auto">
            <a:xfrm>
              <a:off x="3171957" y="2037706"/>
              <a:ext cx="28230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Allows to enter in low income HH and increase frequency</a:t>
              </a:r>
            </a:p>
          </p:txBody>
        </p:sp>
        <p:sp>
          <p:nvSpPr>
            <p:cNvPr id="32" name="Rectangle 31">
              <a:extLst>
                <a:ext uri="{FF2B5EF4-FFF2-40B4-BE49-F238E27FC236}">
                  <a16:creationId xmlns:a16="http://schemas.microsoft.com/office/drawing/2014/main" id="{3D604C5B-D84F-E4C9-3870-3CE7804F5265}"/>
                </a:ext>
              </a:extLst>
            </p:cNvPr>
            <p:cNvSpPr/>
            <p:nvPr/>
          </p:nvSpPr>
          <p:spPr>
            <a:xfrm>
              <a:off x="3176718" y="1044822"/>
              <a:ext cx="2813488" cy="2698602"/>
            </a:xfrm>
            <a:prstGeom prst="rect">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744" name="Picture 4">
              <a:extLst>
                <a:ext uri="{FF2B5EF4-FFF2-40B4-BE49-F238E27FC236}">
                  <a16:creationId xmlns:a16="http://schemas.microsoft.com/office/drawing/2014/main" id="{74FF9638-98AA-4564-F48A-DD5B5B7E79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3118" t="57295" r="58557" b="34505"/>
            <a:stretch>
              <a:fillRect/>
            </a:stretch>
          </p:blipFill>
          <p:spPr bwMode="auto">
            <a:xfrm>
              <a:off x="4075883" y="3083399"/>
              <a:ext cx="1015159" cy="56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5" name="Rectangle 39">
              <a:extLst>
                <a:ext uri="{FF2B5EF4-FFF2-40B4-BE49-F238E27FC236}">
                  <a16:creationId xmlns:a16="http://schemas.microsoft.com/office/drawing/2014/main" id="{B06F5390-75C4-7A68-7903-7C9C979F52E6}"/>
                </a:ext>
              </a:extLst>
            </p:cNvPr>
            <p:cNvSpPr>
              <a:spLocks noChangeArrowheads="1"/>
            </p:cNvSpPr>
            <p:nvPr/>
          </p:nvSpPr>
          <p:spPr bwMode="auto">
            <a:xfrm>
              <a:off x="3171957" y="1181687"/>
              <a:ext cx="28230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Competitiveness</a:t>
              </a:r>
            </a:p>
          </p:txBody>
        </p:sp>
      </p:grpSp>
      <p:grpSp>
        <p:nvGrpSpPr>
          <p:cNvPr id="30729" name="Group 42">
            <a:extLst>
              <a:ext uri="{FF2B5EF4-FFF2-40B4-BE49-F238E27FC236}">
                <a16:creationId xmlns:a16="http://schemas.microsoft.com/office/drawing/2014/main" id="{D2296F28-00B7-7086-E339-2E0FE2D1218B}"/>
              </a:ext>
            </a:extLst>
          </p:cNvPr>
          <p:cNvGrpSpPr>
            <a:grpSpLocks/>
          </p:cNvGrpSpPr>
          <p:nvPr/>
        </p:nvGrpSpPr>
        <p:grpSpPr bwMode="auto">
          <a:xfrm>
            <a:off x="6088063" y="1044575"/>
            <a:ext cx="2886075" cy="2698750"/>
            <a:chOff x="6121947" y="1044822"/>
            <a:chExt cx="2885479" cy="2698602"/>
          </a:xfrm>
        </p:grpSpPr>
        <p:sp>
          <p:nvSpPr>
            <p:cNvPr id="30738" name="Rectangle 9">
              <a:extLst>
                <a:ext uri="{FF2B5EF4-FFF2-40B4-BE49-F238E27FC236}">
                  <a16:creationId xmlns:a16="http://schemas.microsoft.com/office/drawing/2014/main" id="{AD9FC909-383D-3EED-3878-1308D0112EE6}"/>
                </a:ext>
              </a:extLst>
            </p:cNvPr>
            <p:cNvSpPr>
              <a:spLocks noChangeArrowheads="1"/>
            </p:cNvSpPr>
            <p:nvPr/>
          </p:nvSpPr>
          <p:spPr bwMode="auto">
            <a:xfrm>
              <a:off x="6121947" y="2037706"/>
              <a:ext cx="28854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Lower impact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Protect us vs law risk</a:t>
              </a:r>
            </a:p>
          </p:txBody>
        </p:sp>
        <p:sp>
          <p:nvSpPr>
            <p:cNvPr id="34" name="Rectangle 33">
              <a:extLst>
                <a:ext uri="{FF2B5EF4-FFF2-40B4-BE49-F238E27FC236}">
                  <a16:creationId xmlns:a16="http://schemas.microsoft.com/office/drawing/2014/main" id="{9A59AC99-595D-2569-4D6A-8294140E4FF7}"/>
                </a:ext>
              </a:extLst>
            </p:cNvPr>
            <p:cNvSpPr/>
            <p:nvPr/>
          </p:nvSpPr>
          <p:spPr>
            <a:xfrm>
              <a:off x="6121947" y="1044822"/>
              <a:ext cx="2885479" cy="2698602"/>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740" name="Picture 35">
              <a:extLst>
                <a:ext uri="{FF2B5EF4-FFF2-40B4-BE49-F238E27FC236}">
                  <a16:creationId xmlns:a16="http://schemas.microsoft.com/office/drawing/2014/main" id="{00A64216-347B-7A26-0680-88D8C8BC0D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9446" t="57295" r="42863" b="34505"/>
            <a:stretch>
              <a:fillRect/>
            </a:stretch>
          </p:blipFill>
          <p:spPr bwMode="auto">
            <a:xfrm>
              <a:off x="7095918" y="3083399"/>
              <a:ext cx="937537" cy="56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1" name="Rectangle 40">
              <a:extLst>
                <a:ext uri="{FF2B5EF4-FFF2-40B4-BE49-F238E27FC236}">
                  <a16:creationId xmlns:a16="http://schemas.microsoft.com/office/drawing/2014/main" id="{95B2486B-EA38-3A09-C26A-77A9EB3FCB5E}"/>
                </a:ext>
              </a:extLst>
            </p:cNvPr>
            <p:cNvSpPr>
              <a:spLocks noChangeArrowheads="1"/>
            </p:cNvSpPr>
            <p:nvPr/>
          </p:nvSpPr>
          <p:spPr bwMode="auto">
            <a:xfrm>
              <a:off x="6121947" y="1181687"/>
              <a:ext cx="28854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Sustainability</a:t>
              </a:r>
            </a:p>
          </p:txBody>
        </p:sp>
      </p:grpSp>
      <p:grpSp>
        <p:nvGrpSpPr>
          <p:cNvPr id="30730" name="Group 43">
            <a:extLst>
              <a:ext uri="{FF2B5EF4-FFF2-40B4-BE49-F238E27FC236}">
                <a16:creationId xmlns:a16="http://schemas.microsoft.com/office/drawing/2014/main" id="{9BB1FF7D-465C-CB4F-5480-7E689A89641F}"/>
              </a:ext>
            </a:extLst>
          </p:cNvPr>
          <p:cNvGrpSpPr>
            <a:grpSpLocks/>
          </p:cNvGrpSpPr>
          <p:nvPr/>
        </p:nvGrpSpPr>
        <p:grpSpPr bwMode="auto">
          <a:xfrm>
            <a:off x="9140825" y="1030288"/>
            <a:ext cx="2970213" cy="2698750"/>
            <a:chOff x="9175386" y="1030481"/>
            <a:chExt cx="2970118" cy="2698602"/>
          </a:xfrm>
        </p:grpSpPr>
        <p:sp>
          <p:nvSpPr>
            <p:cNvPr id="30734" name="Rectangle 30">
              <a:extLst>
                <a:ext uri="{FF2B5EF4-FFF2-40B4-BE49-F238E27FC236}">
                  <a16:creationId xmlns:a16="http://schemas.microsoft.com/office/drawing/2014/main" id="{B2EB70C6-8AAA-5197-9125-0A11A43F5FC0}"/>
                </a:ext>
              </a:extLst>
            </p:cNvPr>
            <p:cNvSpPr>
              <a:spLocks noChangeArrowheads="1"/>
            </p:cNvSpPr>
            <p:nvPr/>
          </p:nvSpPr>
          <p:spPr bwMode="auto">
            <a:xfrm>
              <a:off x="9175386" y="2037706"/>
              <a:ext cx="297011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Production and distribution cost efficiency due to scale up</a:t>
              </a:r>
            </a:p>
          </p:txBody>
        </p:sp>
        <p:sp>
          <p:nvSpPr>
            <p:cNvPr id="35" name="Rectangle 34">
              <a:extLst>
                <a:ext uri="{FF2B5EF4-FFF2-40B4-BE49-F238E27FC236}">
                  <a16:creationId xmlns:a16="http://schemas.microsoft.com/office/drawing/2014/main" id="{AAEFE2E7-E423-C3D7-AE86-A40B64D9FC50}"/>
                </a:ext>
              </a:extLst>
            </p:cNvPr>
            <p:cNvSpPr/>
            <p:nvPr/>
          </p:nvSpPr>
          <p:spPr>
            <a:xfrm>
              <a:off x="9175386" y="1030481"/>
              <a:ext cx="2970118" cy="2698602"/>
            </a:xfrm>
            <a:prstGeom prst="rect">
              <a:avLst/>
            </a:prstGeom>
            <a:noFill/>
            <a:ln w="38100">
              <a:solidFill>
                <a:srgbClr val="EDE5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736" name="Picture 36">
              <a:extLst>
                <a:ext uri="{FF2B5EF4-FFF2-40B4-BE49-F238E27FC236}">
                  <a16:creationId xmlns:a16="http://schemas.microsoft.com/office/drawing/2014/main" id="{531C20D0-6E79-ECBD-DE40-5770117F0B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5302" t="57295" r="26250" b="34361"/>
            <a:stretch>
              <a:fillRect/>
            </a:stretch>
          </p:blipFill>
          <p:spPr bwMode="auto">
            <a:xfrm>
              <a:off x="10145374" y="3073583"/>
              <a:ext cx="1030143" cy="5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7" name="Rectangle 41">
              <a:extLst>
                <a:ext uri="{FF2B5EF4-FFF2-40B4-BE49-F238E27FC236}">
                  <a16:creationId xmlns:a16="http://schemas.microsoft.com/office/drawing/2014/main" id="{87BA281A-7683-1A28-64ED-BEC76CBDC914}"/>
                </a:ext>
              </a:extLst>
            </p:cNvPr>
            <p:cNvSpPr>
              <a:spLocks noChangeArrowheads="1"/>
            </p:cNvSpPr>
            <p:nvPr/>
          </p:nvSpPr>
          <p:spPr bwMode="auto">
            <a:xfrm>
              <a:off x="9175386" y="1181687"/>
              <a:ext cx="2970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Cost Efficiency</a:t>
              </a:r>
            </a:p>
          </p:txBody>
        </p:sp>
      </p:grpSp>
      <p:sp>
        <p:nvSpPr>
          <p:cNvPr id="45" name="Arrow: Pentagon 44">
            <a:extLst>
              <a:ext uri="{FF2B5EF4-FFF2-40B4-BE49-F238E27FC236}">
                <a16:creationId xmlns:a16="http://schemas.microsoft.com/office/drawing/2014/main" id="{4104FD0C-A6A0-8DE1-5648-D5B055C9CCC2}"/>
              </a:ext>
            </a:extLst>
          </p:cNvPr>
          <p:cNvSpPr/>
          <p:nvPr/>
        </p:nvSpPr>
        <p:spPr>
          <a:xfrm>
            <a:off x="2268538" y="3957638"/>
            <a:ext cx="3211512" cy="2489200"/>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193FC077-D228-8A10-647B-6CA1CA2BBB18}"/>
              </a:ext>
            </a:extLst>
          </p:cNvPr>
          <p:cNvSpPr txBox="1"/>
          <p:nvPr/>
        </p:nvSpPr>
        <p:spPr>
          <a:xfrm>
            <a:off x="2268538" y="4181475"/>
            <a:ext cx="2500312" cy="193833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CCC-UnityText" panose="020B0505030303020204" pitchFamily="34" charset="0"/>
                <a:ea typeface="+mn-ea"/>
                <a:cs typeface="+mn-cs"/>
                <a:sym typeface="Wingdings" panose="05000000000000000000" pitchFamily="2" charset="2"/>
              </a:rPr>
              <a:t>MS Ref.</a:t>
            </a:r>
            <a:r>
              <a:rPr kumimoji="0" lang="en-US" sz="1600" b="1" i="0" u="none" strike="noStrike" kern="1200" cap="none" spc="0" normalizeH="0" baseline="0" noProof="0" dirty="0">
                <a:ln>
                  <a:noFill/>
                </a:ln>
                <a:solidFill>
                  <a:srgbClr val="000000"/>
                </a:solidFill>
                <a:effectLst/>
                <a:uLnTx/>
                <a:uFillTx/>
                <a:latin typeface="TCCC-UnityText" panose="020B0505030303020204" pitchFamily="34" charset="0"/>
                <a:ea typeface="+mn-ea"/>
                <a:cs typeface="+mn-cs"/>
                <a:sym typeface="Wingdings" panose="05000000000000000000" pitchFamily="2" charset="2"/>
              </a:rPr>
              <a:t> </a:t>
            </a:r>
            <a:r>
              <a:rPr kumimoji="0" lang="en-US" sz="1600" b="0" i="0" u="none" strike="noStrike" kern="1200" cap="none" spc="0" normalizeH="0" baseline="0" noProof="0" dirty="0">
                <a:ln>
                  <a:noFill/>
                </a:ln>
                <a:solidFill>
                  <a:srgbClr val="000000"/>
                </a:solidFill>
                <a:effectLst/>
                <a:uLnTx/>
                <a:uFillTx/>
                <a:latin typeface="TCCC-UnityText" panose="020B0505030303020204" pitchFamily="34" charset="0"/>
                <a:ea typeface="+mn-ea"/>
                <a:cs typeface="+mn-cs"/>
                <a:sym typeface="Wingdings" panose="05000000000000000000" pitchFamily="2" charset="2"/>
              </a:rPr>
              <a:t>generates: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TCCC-UnityText" panose="020B0505030303020204" pitchFamily="34" charset="0"/>
              <a:ea typeface="+mn-ea"/>
              <a:cs typeface="+mn-cs"/>
              <a:sym typeface="Wingdings" panose="05000000000000000000" pitchFamily="2" charset="2"/>
            </a:endParaRP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TCCC-UnityText" panose="020B0505030303020204" pitchFamily="34" charset="0"/>
                <a:ea typeface="+mn-ea"/>
                <a:cs typeface="+mn-cs"/>
                <a:sym typeface="Wingdings" panose="05000000000000000000" pitchFamily="2" charset="2"/>
              </a:rPr>
              <a:t>LOYALTY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TCCC-UnityText" panose="020B0505030303020204" pitchFamily="34" charset="0"/>
              <a:ea typeface="+mn-ea"/>
              <a:cs typeface="+mn-cs"/>
              <a:sym typeface="Wingdings" panose="05000000000000000000" pitchFamily="2" charset="2"/>
            </a:endParaRP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TCCC-UnityText" panose="020B0505030303020204" pitchFamily="34" charset="0"/>
                <a:ea typeface="+mn-ea"/>
                <a:cs typeface="+mn-cs"/>
                <a:sym typeface="Wingdings" panose="05000000000000000000" pitchFamily="2" charset="2"/>
              </a:rPr>
              <a:t>HIGHER FREQUENCY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000000"/>
              </a:solidFill>
              <a:effectLst/>
              <a:uLnTx/>
              <a:uFillTx/>
              <a:latin typeface="TCCC-UnityText" panose="020B0505030303020204" pitchFamily="34" charset="0"/>
              <a:ea typeface="+mn-ea"/>
              <a:cs typeface="+mn-cs"/>
              <a:sym typeface="Wingdings" panose="05000000000000000000" pitchFamily="2" charset="2"/>
            </a:endParaRP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TCCC-UnityText" panose="020B0505030303020204" pitchFamily="34" charset="0"/>
                <a:ea typeface="+mn-ea"/>
                <a:cs typeface="+mn-cs"/>
                <a:sym typeface="Wingdings" panose="05000000000000000000" pitchFamily="2" charset="2"/>
              </a:rPr>
              <a:t>INCREMENTAL VOLUME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CCC-UnityText" panose="020B0505030303020204" pitchFamily="34" charset="0"/>
                <a:ea typeface="+mn-ea"/>
                <a:cs typeface="+mn-cs"/>
                <a:sym typeface="Wingdings" panose="05000000000000000000" pitchFamily="2" charset="2"/>
              </a:rPr>
              <a:t>(only 20-30% KO cannibalization)</a:t>
            </a:r>
          </a:p>
        </p:txBody>
      </p:sp>
      <p:sp>
        <p:nvSpPr>
          <p:cNvPr id="30733" name="TextBox 24">
            <a:extLst>
              <a:ext uri="{FF2B5EF4-FFF2-40B4-BE49-F238E27FC236}">
                <a16:creationId xmlns:a16="http://schemas.microsoft.com/office/drawing/2014/main" id="{2DA7D8C6-CA6A-A5FA-9377-8348419A4DAA}"/>
              </a:ext>
            </a:extLst>
          </p:cNvPr>
          <p:cNvSpPr txBox="1">
            <a:spLocks noChangeArrowheads="1"/>
          </p:cNvSpPr>
          <p:nvPr/>
        </p:nvSpPr>
        <p:spPr bwMode="auto">
          <a:xfrm>
            <a:off x="2339975" y="6218238"/>
            <a:ext cx="16795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Source: </a:t>
            </a:r>
            <a:r>
              <a:rPr kumimoji="0" lang="es-CR"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Bain Study Brazil.</a:t>
            </a:r>
            <a:endPar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1">
            <a:extLst>
              <a:ext uri="{FF2B5EF4-FFF2-40B4-BE49-F238E27FC236}">
                <a16:creationId xmlns:a16="http://schemas.microsoft.com/office/drawing/2014/main" id="{FD7ADA6F-B0B4-ADA2-79DD-A47D35E7D73E}"/>
              </a:ext>
            </a:extLst>
          </p:cNvPr>
          <p:cNvSpPr/>
          <p:nvPr/>
        </p:nvSpPr>
        <p:spPr>
          <a:xfrm rot="5400000">
            <a:off x="437357" y="4939506"/>
            <a:ext cx="1174750" cy="249237"/>
          </a:xfrm>
          <a:prstGeom prst="rect">
            <a:avLst/>
          </a:prstGeom>
          <a:solidFill>
            <a:srgbClr val="E41F28"/>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Retângulo 1">
            <a:extLst>
              <a:ext uri="{FF2B5EF4-FFF2-40B4-BE49-F238E27FC236}">
                <a16:creationId xmlns:a16="http://schemas.microsoft.com/office/drawing/2014/main" id="{46B7B505-F7F2-836A-CD95-B2584A871893}"/>
              </a:ext>
            </a:extLst>
          </p:cNvPr>
          <p:cNvSpPr/>
          <p:nvPr/>
        </p:nvSpPr>
        <p:spPr>
          <a:xfrm>
            <a:off x="946150" y="4473575"/>
            <a:ext cx="2700338" cy="285750"/>
          </a:xfrm>
          <a:prstGeom prst="rect">
            <a:avLst/>
          </a:prstGeom>
          <a:solidFill>
            <a:srgbClr val="E41F28"/>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tângulo 1">
            <a:extLst>
              <a:ext uri="{FF2B5EF4-FFF2-40B4-BE49-F238E27FC236}">
                <a16:creationId xmlns:a16="http://schemas.microsoft.com/office/drawing/2014/main" id="{87DA05B4-25DC-C786-69F4-19D7A1991555}"/>
              </a:ext>
            </a:extLst>
          </p:cNvPr>
          <p:cNvSpPr/>
          <p:nvPr/>
        </p:nvSpPr>
        <p:spPr>
          <a:xfrm rot="5400000">
            <a:off x="3259138" y="4090988"/>
            <a:ext cx="539750" cy="234950"/>
          </a:xfrm>
          <a:prstGeom prst="rect">
            <a:avLst/>
          </a:prstGeom>
          <a:solidFill>
            <a:srgbClr val="FF9900"/>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tângulo 1">
            <a:extLst>
              <a:ext uri="{FF2B5EF4-FFF2-40B4-BE49-F238E27FC236}">
                <a16:creationId xmlns:a16="http://schemas.microsoft.com/office/drawing/2014/main" id="{D758E03F-2921-1F38-4416-79A1135E6694}"/>
              </a:ext>
            </a:extLst>
          </p:cNvPr>
          <p:cNvSpPr/>
          <p:nvPr/>
        </p:nvSpPr>
        <p:spPr>
          <a:xfrm>
            <a:off x="3411538" y="3670300"/>
            <a:ext cx="2698750" cy="284163"/>
          </a:xfrm>
          <a:prstGeom prst="rect">
            <a:avLst/>
          </a:prstGeom>
          <a:solidFill>
            <a:srgbClr val="FF9900"/>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tângulo 1">
            <a:extLst>
              <a:ext uri="{FF2B5EF4-FFF2-40B4-BE49-F238E27FC236}">
                <a16:creationId xmlns:a16="http://schemas.microsoft.com/office/drawing/2014/main" id="{183B858B-3715-C868-D4D8-0537C7CD2278}"/>
              </a:ext>
            </a:extLst>
          </p:cNvPr>
          <p:cNvSpPr/>
          <p:nvPr/>
        </p:nvSpPr>
        <p:spPr>
          <a:xfrm rot="5400000">
            <a:off x="5718969" y="3282156"/>
            <a:ext cx="539750" cy="236538"/>
          </a:xfrm>
          <a:prstGeom prst="rect">
            <a:avLst/>
          </a:prstGeom>
          <a:solidFill>
            <a:srgbClr val="9AB987"/>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tângulo 1">
            <a:extLst>
              <a:ext uri="{FF2B5EF4-FFF2-40B4-BE49-F238E27FC236}">
                <a16:creationId xmlns:a16="http://schemas.microsoft.com/office/drawing/2014/main" id="{02ED23F3-D5C0-97C7-F388-237F2341E58F}"/>
              </a:ext>
            </a:extLst>
          </p:cNvPr>
          <p:cNvSpPr/>
          <p:nvPr/>
        </p:nvSpPr>
        <p:spPr>
          <a:xfrm>
            <a:off x="5876925" y="2846388"/>
            <a:ext cx="2700338" cy="284162"/>
          </a:xfrm>
          <a:prstGeom prst="rect">
            <a:avLst/>
          </a:prstGeom>
          <a:solidFill>
            <a:srgbClr val="9AB987"/>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tângulo 1">
            <a:extLst>
              <a:ext uri="{FF2B5EF4-FFF2-40B4-BE49-F238E27FC236}">
                <a16:creationId xmlns:a16="http://schemas.microsoft.com/office/drawing/2014/main" id="{92E57789-D027-4014-3EB4-A1E5B596BD66}"/>
              </a:ext>
            </a:extLst>
          </p:cNvPr>
          <p:cNvSpPr/>
          <p:nvPr/>
        </p:nvSpPr>
        <p:spPr>
          <a:xfrm rot="5400000">
            <a:off x="8187532" y="2467769"/>
            <a:ext cx="539750" cy="236537"/>
          </a:xfrm>
          <a:prstGeom prst="rect">
            <a:avLst/>
          </a:prstGeom>
          <a:solidFill>
            <a:srgbClr val="6FC7C7"/>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tângulo 1">
            <a:extLst>
              <a:ext uri="{FF2B5EF4-FFF2-40B4-BE49-F238E27FC236}">
                <a16:creationId xmlns:a16="http://schemas.microsoft.com/office/drawing/2014/main" id="{9860B1F9-CAF8-1EE4-CFA2-D4968ABE00A3}"/>
              </a:ext>
            </a:extLst>
          </p:cNvPr>
          <p:cNvSpPr/>
          <p:nvPr/>
        </p:nvSpPr>
        <p:spPr>
          <a:xfrm>
            <a:off x="8339138" y="2090738"/>
            <a:ext cx="2700337" cy="284162"/>
          </a:xfrm>
          <a:prstGeom prst="rect">
            <a:avLst/>
          </a:prstGeom>
          <a:solidFill>
            <a:srgbClr val="6FC7C7"/>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778" name="Rectangle 15">
            <a:extLst>
              <a:ext uri="{FF2B5EF4-FFF2-40B4-BE49-F238E27FC236}">
                <a16:creationId xmlns:a16="http://schemas.microsoft.com/office/drawing/2014/main" id="{612B90B5-BBE1-77C8-DFAB-FB5AB4C349B2}"/>
              </a:ext>
            </a:extLst>
          </p:cNvPr>
          <p:cNvSpPr>
            <a:spLocks noChangeArrowheads="1"/>
          </p:cNvSpPr>
          <p:nvPr/>
        </p:nvSpPr>
        <p:spPr bwMode="auto">
          <a:xfrm>
            <a:off x="1239838" y="4783138"/>
            <a:ext cx="22383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1</a:t>
            </a:r>
            <a:endParaRPr kumimoji="0" lang="en-US" altLang="en-US" sz="6000" b="1" i="0" u="none" strike="noStrike" kern="1200" cap="none" spc="0" normalizeH="0" baseline="0" noProof="0">
              <a:ln>
                <a:noFill/>
              </a:ln>
              <a:solidFill>
                <a:srgbClr val="962499"/>
              </a:solidFill>
              <a:effectLst/>
              <a:uLnTx/>
              <a:uFillTx/>
              <a:latin typeface="TCCC-UnityText" panose="020B0305030303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000000"/>
                </a:solidFill>
                <a:effectLst/>
                <a:uLnTx/>
                <a:uFillTx/>
                <a:latin typeface="TCCC-UnityText" panose="020B0305030303020204" pitchFamily="34" charset="0"/>
                <a:ea typeface="+mn-ea"/>
                <a:cs typeface="Times New Roman" panose="02020603050405020304" pitchFamily="18" charset="0"/>
              </a:rPr>
              <a:t>Create the Habit</a:t>
            </a:r>
            <a:endParaRPr kumimoji="0" lang="en-US" altLang="en-US" sz="15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endParaRPr>
          </a:p>
        </p:txBody>
      </p:sp>
      <p:sp>
        <p:nvSpPr>
          <p:cNvPr id="32779" name="Rectangle 16">
            <a:extLst>
              <a:ext uri="{FF2B5EF4-FFF2-40B4-BE49-F238E27FC236}">
                <a16:creationId xmlns:a16="http://schemas.microsoft.com/office/drawing/2014/main" id="{92ADA3AA-2C18-E29C-5D13-47BA3123A086}"/>
              </a:ext>
            </a:extLst>
          </p:cNvPr>
          <p:cNvSpPr>
            <a:spLocks noChangeArrowheads="1"/>
          </p:cNvSpPr>
          <p:nvPr/>
        </p:nvSpPr>
        <p:spPr bwMode="auto">
          <a:xfrm>
            <a:off x="3803650" y="3971925"/>
            <a:ext cx="19288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000000"/>
                </a:solidFill>
                <a:effectLst/>
                <a:uLnTx/>
                <a:uFillTx/>
                <a:latin typeface="TCCC-UnityText" panose="020B0305030303020204" pitchFamily="34" charset="0"/>
                <a:ea typeface="+mn-ea"/>
                <a:cs typeface="Times New Roman" panose="02020603050405020304" pitchFamily="18" charset="0"/>
              </a:rPr>
              <a:t>Expand Offer</a:t>
            </a:r>
            <a:endParaRPr kumimoji="0" lang="en-US" altLang="en-US" sz="15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endParaRPr>
          </a:p>
        </p:txBody>
      </p:sp>
      <p:sp>
        <p:nvSpPr>
          <p:cNvPr id="32780" name="Rectangle 17">
            <a:extLst>
              <a:ext uri="{FF2B5EF4-FFF2-40B4-BE49-F238E27FC236}">
                <a16:creationId xmlns:a16="http://schemas.microsoft.com/office/drawing/2014/main" id="{ADD8E50C-178C-B4A1-4A27-19CDC26761D0}"/>
              </a:ext>
            </a:extLst>
          </p:cNvPr>
          <p:cNvSpPr>
            <a:spLocks noChangeArrowheads="1"/>
          </p:cNvSpPr>
          <p:nvPr/>
        </p:nvSpPr>
        <p:spPr bwMode="auto">
          <a:xfrm>
            <a:off x="6219825" y="3146425"/>
            <a:ext cx="216217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Provide Flavors/ Categories Choices</a:t>
            </a:r>
          </a:p>
        </p:txBody>
      </p:sp>
      <p:sp>
        <p:nvSpPr>
          <p:cNvPr id="32781" name="Rectangle 18">
            <a:extLst>
              <a:ext uri="{FF2B5EF4-FFF2-40B4-BE49-F238E27FC236}">
                <a16:creationId xmlns:a16="http://schemas.microsoft.com/office/drawing/2014/main" id="{1EC3AC26-80F8-A795-86B3-FA9B7FCAE197}"/>
              </a:ext>
            </a:extLst>
          </p:cNvPr>
          <p:cNvSpPr>
            <a:spLocks noChangeArrowheads="1"/>
          </p:cNvSpPr>
          <p:nvPr/>
        </p:nvSpPr>
        <p:spPr bwMode="auto">
          <a:xfrm>
            <a:off x="8675688" y="2401888"/>
            <a:ext cx="2205037"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Capture New Purchase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 Dynamics</a:t>
            </a:r>
          </a:p>
        </p:txBody>
      </p:sp>
      <p:pic>
        <p:nvPicPr>
          <p:cNvPr id="32782" name="Picture 20">
            <a:extLst>
              <a:ext uri="{FF2B5EF4-FFF2-40B4-BE49-F238E27FC236}">
                <a16:creationId xmlns:a16="http://schemas.microsoft.com/office/drawing/2014/main" id="{F40A1DE8-E354-0D93-E8F6-07991DECA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538" y="3384550"/>
            <a:ext cx="433387"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21">
            <a:extLst>
              <a:ext uri="{FF2B5EF4-FFF2-40B4-BE49-F238E27FC236}">
                <a16:creationId xmlns:a16="http://schemas.microsoft.com/office/drawing/2014/main" id="{F75A4EFE-D6ED-B0AE-9CD7-B9E47225313D}"/>
              </a:ext>
            </a:extLst>
          </p:cNvPr>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8658225" y="917575"/>
            <a:ext cx="15446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22">
            <a:extLst>
              <a:ext uri="{FF2B5EF4-FFF2-40B4-BE49-F238E27FC236}">
                <a16:creationId xmlns:a16="http://schemas.microsoft.com/office/drawing/2014/main" id="{54B5D725-995D-6428-64A0-EA82C209CF9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9625" y="2601913"/>
            <a:ext cx="4333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23">
            <a:extLst>
              <a:ext uri="{FF2B5EF4-FFF2-40B4-BE49-F238E27FC236}">
                <a16:creationId xmlns:a16="http://schemas.microsoft.com/office/drawing/2014/main" id="{263D2F1B-B128-AA99-85E2-A83996F4E5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26013" y="2646363"/>
            <a:ext cx="27305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86" name="Group 30">
            <a:extLst>
              <a:ext uri="{FF2B5EF4-FFF2-40B4-BE49-F238E27FC236}">
                <a16:creationId xmlns:a16="http://schemas.microsoft.com/office/drawing/2014/main" id="{C08F63FC-789C-661B-3D0A-BA4114E3D553}"/>
              </a:ext>
            </a:extLst>
          </p:cNvPr>
          <p:cNvGrpSpPr>
            <a:grpSpLocks/>
          </p:cNvGrpSpPr>
          <p:nvPr/>
        </p:nvGrpSpPr>
        <p:grpSpPr bwMode="auto">
          <a:xfrm>
            <a:off x="6376988" y="1874838"/>
            <a:ext cx="682625" cy="1138237"/>
            <a:chOff x="5183919" y="6317106"/>
            <a:chExt cx="2467512" cy="4145626"/>
          </a:xfrm>
        </p:grpSpPr>
        <p:grpSp>
          <p:nvGrpSpPr>
            <p:cNvPr id="32803" name="Group 31">
              <a:extLst>
                <a:ext uri="{FF2B5EF4-FFF2-40B4-BE49-F238E27FC236}">
                  <a16:creationId xmlns:a16="http://schemas.microsoft.com/office/drawing/2014/main" id="{19F252B0-C6BC-2558-48E8-C79E720E6395}"/>
                </a:ext>
              </a:extLst>
            </p:cNvPr>
            <p:cNvGrpSpPr>
              <a:grpSpLocks/>
            </p:cNvGrpSpPr>
            <p:nvPr/>
          </p:nvGrpSpPr>
          <p:grpSpPr bwMode="auto">
            <a:xfrm>
              <a:off x="5827671" y="6480878"/>
              <a:ext cx="1823760" cy="3311436"/>
              <a:chOff x="7079925" y="-3749232"/>
              <a:chExt cx="1927191" cy="3499239"/>
            </a:xfrm>
          </p:grpSpPr>
          <p:pic>
            <p:nvPicPr>
              <p:cNvPr id="32805" name="Picture 35">
                <a:extLst>
                  <a:ext uri="{FF2B5EF4-FFF2-40B4-BE49-F238E27FC236}">
                    <a16:creationId xmlns:a16="http://schemas.microsoft.com/office/drawing/2014/main" id="{91E843FF-C732-7087-338D-915232916A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3660" y="-3749232"/>
                <a:ext cx="1043456" cy="348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6" name="Picture 36">
                <a:extLst>
                  <a:ext uri="{FF2B5EF4-FFF2-40B4-BE49-F238E27FC236}">
                    <a16:creationId xmlns:a16="http://schemas.microsoft.com/office/drawing/2014/main" id="{60C9CCBE-17F7-1654-F8BF-37D166784E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3718" y="-3739661"/>
                <a:ext cx="1043456" cy="348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Picture 37">
                <a:extLst>
                  <a:ext uri="{FF2B5EF4-FFF2-40B4-BE49-F238E27FC236}">
                    <a16:creationId xmlns:a16="http://schemas.microsoft.com/office/drawing/2014/main" id="{BD4F0DB3-000D-E4B7-1991-493AE69DD7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9925" y="-3737890"/>
                <a:ext cx="1055756" cy="348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804" name="Picture 32">
              <a:extLst>
                <a:ext uri="{FF2B5EF4-FFF2-40B4-BE49-F238E27FC236}">
                  <a16:creationId xmlns:a16="http://schemas.microsoft.com/office/drawing/2014/main" id="{AF7E55BF-9706-7094-14F2-864CAC0331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13297"/>
            <a:stretch>
              <a:fillRect/>
            </a:stretch>
          </p:blipFill>
          <p:spPr bwMode="auto">
            <a:xfrm>
              <a:off x="5183919" y="6317106"/>
              <a:ext cx="1394536" cy="414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87" name="Group 25">
            <a:extLst>
              <a:ext uri="{FF2B5EF4-FFF2-40B4-BE49-F238E27FC236}">
                <a16:creationId xmlns:a16="http://schemas.microsoft.com/office/drawing/2014/main" id="{F14DEEE1-8796-873E-7686-B0F49F781564}"/>
              </a:ext>
            </a:extLst>
          </p:cNvPr>
          <p:cNvGrpSpPr>
            <a:grpSpLocks/>
          </p:cNvGrpSpPr>
          <p:nvPr/>
        </p:nvGrpSpPr>
        <p:grpSpPr bwMode="auto">
          <a:xfrm>
            <a:off x="7215188" y="1924050"/>
            <a:ext cx="436562" cy="911225"/>
            <a:chOff x="1695778" y="6575275"/>
            <a:chExt cx="1582128" cy="3639043"/>
          </a:xfrm>
        </p:grpSpPr>
        <p:sp>
          <p:nvSpPr>
            <p:cNvPr id="27" name="Rectangle 26">
              <a:extLst>
                <a:ext uri="{FF2B5EF4-FFF2-40B4-BE49-F238E27FC236}">
                  <a16:creationId xmlns:a16="http://schemas.microsoft.com/office/drawing/2014/main" id="{B70F2949-A324-25BA-FC01-D2D1D8F32129}"/>
                </a:ext>
              </a:extLst>
            </p:cNvPr>
            <p:cNvSpPr/>
            <p:nvPr/>
          </p:nvSpPr>
          <p:spPr>
            <a:xfrm>
              <a:off x="2752707" y="6575275"/>
              <a:ext cx="460813" cy="1966576"/>
            </a:xfrm>
            <a:prstGeom prst="rect">
              <a:avLst/>
            </a:prstGeom>
            <a:solidFill>
              <a:sysClr val="window" lastClr="FFFFFF"/>
            </a:solidFill>
            <a:ln w="12700" cap="flat">
              <a:solidFill>
                <a:sysClr val="window" lastClr="FFFFFF"/>
              </a:solidFill>
              <a:miter lim="400000"/>
            </a:ln>
            <a:effectLst/>
            <a:sp3d/>
          </p:spPr>
          <p:txBody>
            <a:bodyPr spcFirstLastPara="1" lIns="0" tIns="0" rIns="0" bIns="0" spcCol="381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TCCC-UnityText" panose="020B0505030303020204" pitchFamily="34" charset="0"/>
                <a:ea typeface="+mn-ea"/>
                <a:cs typeface="+mn-cs"/>
                <a:sym typeface="Helvetica Neue Medium"/>
              </a:endParaRPr>
            </a:p>
          </p:txBody>
        </p:sp>
        <p:pic>
          <p:nvPicPr>
            <p:cNvPr id="32801" name="20135D2E-BEE1-4979-B9F9-06868AF82D10" descr="7AB1EE0B-9E6B-4CE8-9ECB-E37B178700E7">
              <a:extLst>
                <a:ext uri="{FF2B5EF4-FFF2-40B4-BE49-F238E27FC236}">
                  <a16:creationId xmlns:a16="http://schemas.microsoft.com/office/drawing/2014/main" id="{BAEB6436-F8BC-7DAC-6ED5-8C56E8046992}"/>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3133" y="6634028"/>
              <a:ext cx="1044773" cy="353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2" name="Picture 29">
              <a:extLst>
                <a:ext uri="{FF2B5EF4-FFF2-40B4-BE49-F238E27FC236}">
                  <a16:creationId xmlns:a16="http://schemas.microsoft.com/office/drawing/2014/main" id="{5EB32395-A3DC-5512-134A-E56CFA2F480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95778" y="6674312"/>
              <a:ext cx="1074706" cy="354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Rectangle 44">
            <a:extLst>
              <a:ext uri="{FF2B5EF4-FFF2-40B4-BE49-F238E27FC236}">
                <a16:creationId xmlns:a16="http://schemas.microsoft.com/office/drawing/2014/main" id="{09E15F26-7879-D982-A947-926826AF6F55}"/>
              </a:ext>
            </a:extLst>
          </p:cNvPr>
          <p:cNvSpPr/>
          <p:nvPr/>
        </p:nvSpPr>
        <p:spPr>
          <a:xfrm>
            <a:off x="873125" y="1271588"/>
            <a:ext cx="7464425" cy="444500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9EA46B6-CBC6-68B4-F274-E5B9F2012AA0}"/>
              </a:ext>
            </a:extLst>
          </p:cNvPr>
          <p:cNvSpPr txBox="1"/>
          <p:nvPr/>
        </p:nvSpPr>
        <p:spPr>
          <a:xfrm>
            <a:off x="3614738" y="5332413"/>
            <a:ext cx="4622800" cy="306387"/>
          </a:xfrm>
          <a:prstGeom prst="rect">
            <a:avLst/>
          </a:prstGeom>
          <a:solidFill>
            <a:schemeClr val="bg1">
              <a:lumMod val="85000"/>
            </a:scheme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Combined Coverage</a:t>
            </a:r>
          </a:p>
        </p:txBody>
      </p:sp>
      <p:sp>
        <p:nvSpPr>
          <p:cNvPr id="32790" name="TextBox 47">
            <a:extLst>
              <a:ext uri="{FF2B5EF4-FFF2-40B4-BE49-F238E27FC236}">
                <a16:creationId xmlns:a16="http://schemas.microsoft.com/office/drawing/2014/main" id="{406CF733-7179-BB87-1A8C-F6DC419C2CA3}"/>
              </a:ext>
            </a:extLst>
          </p:cNvPr>
          <p:cNvSpPr txBox="1">
            <a:spLocks noChangeArrowheads="1"/>
          </p:cNvSpPr>
          <p:nvPr/>
        </p:nvSpPr>
        <p:spPr bwMode="auto">
          <a:xfrm>
            <a:off x="8928100" y="1828800"/>
            <a:ext cx="1004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S&amp;H / C&amp;C</a:t>
            </a:r>
          </a:p>
        </p:txBody>
      </p:sp>
      <p:pic>
        <p:nvPicPr>
          <p:cNvPr id="32791" name="Picture 42">
            <a:extLst>
              <a:ext uri="{FF2B5EF4-FFF2-40B4-BE49-F238E27FC236}">
                <a16:creationId xmlns:a16="http://schemas.microsoft.com/office/drawing/2014/main" id="{246BC901-443E-25DC-5BE2-9C36CE091C39}"/>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6700" y="1924050"/>
            <a:ext cx="3413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2" name="Picture 24">
            <a:extLst>
              <a:ext uri="{FF2B5EF4-FFF2-40B4-BE49-F238E27FC236}">
                <a16:creationId xmlns:a16="http://schemas.microsoft.com/office/drawing/2014/main" id="{2331059F-3961-B0CA-31E6-B68F6B99D477}"/>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39063" y="1941513"/>
            <a:ext cx="3206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3" name="Picture 2" descr="Coca Cola 2.5L- 1 pieza Retornable Pet">
            <a:extLst>
              <a:ext uri="{FF2B5EF4-FFF2-40B4-BE49-F238E27FC236}">
                <a16:creationId xmlns:a16="http://schemas.microsoft.com/office/drawing/2014/main" id="{D1273052-672C-6B61-3B73-9D064BED0505}"/>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30754" t="1852" r="29959"/>
          <a:stretch>
            <a:fillRect/>
          </a:stretch>
        </p:blipFill>
        <p:spPr bwMode="auto">
          <a:xfrm>
            <a:off x="4305300" y="2597150"/>
            <a:ext cx="4191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4" name="Imagem 2">
            <a:extLst>
              <a:ext uri="{FF2B5EF4-FFF2-40B4-BE49-F238E27FC236}">
                <a16:creationId xmlns:a16="http://schemas.microsoft.com/office/drawing/2014/main" id="{6D28F823-385E-8AF9-0215-C0EFAA3FC42A}"/>
              </a:ext>
            </a:extLst>
          </p:cNvPr>
          <p:cNvPicPr>
            <a:picLocks noChangeAspect="1" noChangeArrowheads="1"/>
          </p:cNvPicPr>
          <p:nvPr/>
        </p:nvPicPr>
        <p:blipFill>
          <a:blip r:embed="rId15">
            <a:grayscl/>
            <a:biLevel thresh="50000"/>
            <a:extLst>
              <a:ext uri="{28A0092B-C50C-407E-A947-70E740481C1C}">
                <a14:useLocalDpi xmlns:a14="http://schemas.microsoft.com/office/drawing/2010/main" val="0"/>
              </a:ext>
            </a:extLst>
          </a:blip>
          <a:srcRect/>
          <a:stretch>
            <a:fillRect/>
          </a:stretch>
        </p:blipFill>
        <p:spPr bwMode="auto">
          <a:xfrm>
            <a:off x="10153650" y="1268413"/>
            <a:ext cx="4445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5" name="TextBox 41">
            <a:extLst>
              <a:ext uri="{FF2B5EF4-FFF2-40B4-BE49-F238E27FC236}">
                <a16:creationId xmlns:a16="http://schemas.microsoft.com/office/drawing/2014/main" id="{0E2BC547-90A4-AC13-56AF-E515775FD7B4}"/>
              </a:ext>
            </a:extLst>
          </p:cNvPr>
          <p:cNvSpPr txBox="1">
            <a:spLocks noChangeArrowheads="1"/>
          </p:cNvSpPr>
          <p:nvPr/>
        </p:nvSpPr>
        <p:spPr bwMode="auto">
          <a:xfrm>
            <a:off x="10023475" y="1063625"/>
            <a:ext cx="704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Digital</a:t>
            </a:r>
          </a:p>
        </p:txBody>
      </p:sp>
      <p:sp>
        <p:nvSpPr>
          <p:cNvPr id="32796" name="Rectangle 45">
            <a:extLst>
              <a:ext uri="{FF2B5EF4-FFF2-40B4-BE49-F238E27FC236}">
                <a16:creationId xmlns:a16="http://schemas.microsoft.com/office/drawing/2014/main" id="{3A1FA2B2-2D7D-8C59-313A-4B83757ABB2A}"/>
              </a:ext>
            </a:extLst>
          </p:cNvPr>
          <p:cNvSpPr>
            <a:spLocks noChangeArrowheads="1"/>
          </p:cNvSpPr>
          <p:nvPr/>
        </p:nvSpPr>
        <p:spPr bwMode="auto">
          <a:xfrm>
            <a:off x="925513" y="1309688"/>
            <a:ext cx="4402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Focus: Traditional Trade, Proximity. </a:t>
            </a:r>
          </a:p>
        </p:txBody>
      </p:sp>
      <p:sp>
        <p:nvSpPr>
          <p:cNvPr id="32797" name="TextBox 1">
            <a:extLst>
              <a:ext uri="{FF2B5EF4-FFF2-40B4-BE49-F238E27FC236}">
                <a16:creationId xmlns:a16="http://schemas.microsoft.com/office/drawing/2014/main" id="{2E2AC07E-3A50-9641-1935-8455B1D73B56}"/>
              </a:ext>
            </a:extLst>
          </p:cNvPr>
          <p:cNvSpPr txBox="1">
            <a:spLocks noChangeArrowheads="1"/>
          </p:cNvSpPr>
          <p:nvPr/>
        </p:nvSpPr>
        <p:spPr bwMode="auto">
          <a:xfrm>
            <a:off x="665163" y="323850"/>
            <a:ext cx="10621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2000" b="1" i="0" u="none" strike="noStrike" kern="1200" cap="none" spc="0" normalizeH="0" baseline="0" noProof="0">
                <a:ln>
                  <a:noFill/>
                </a:ln>
                <a:solidFill>
                  <a:srgbClr val="000000"/>
                </a:solidFill>
                <a:effectLst/>
                <a:uLnTx/>
                <a:uFillTx/>
                <a:latin typeface="TCCC-UnityHeadline" pitchFamily="34" charset="0"/>
                <a:ea typeface="+mn-ea"/>
                <a:cs typeface="+mn-cs"/>
              </a:rPr>
              <a:t>Strategic Roadmap to Develop MS Refillables</a:t>
            </a:r>
          </a:p>
        </p:txBody>
      </p:sp>
      <p:sp>
        <p:nvSpPr>
          <p:cNvPr id="2" name="Rectangle 1">
            <a:extLst>
              <a:ext uri="{FF2B5EF4-FFF2-40B4-BE49-F238E27FC236}">
                <a16:creationId xmlns:a16="http://schemas.microsoft.com/office/drawing/2014/main" id="{1D3FB603-D741-3683-B210-02180D6B4301}"/>
              </a:ext>
            </a:extLst>
          </p:cNvPr>
          <p:cNvSpPr/>
          <p:nvPr/>
        </p:nvSpPr>
        <p:spPr>
          <a:xfrm>
            <a:off x="8669338" y="4176713"/>
            <a:ext cx="3449637" cy="2390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Nepal with highest mix of RGB in INSWA (15%) should plan to move to stage 2 by launching MS RGB</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2799" name="Picture 3">
            <a:extLst>
              <a:ext uri="{FF2B5EF4-FFF2-40B4-BE49-F238E27FC236}">
                <a16:creationId xmlns:a16="http://schemas.microsoft.com/office/drawing/2014/main" id="{CE59C8CF-98E7-B3EE-6612-F9FF80E9C70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13788" y="4775200"/>
            <a:ext cx="3360737"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a:extLst>
              <a:ext uri="{FF2B5EF4-FFF2-40B4-BE49-F238E27FC236}">
                <a16:creationId xmlns:a16="http://schemas.microsoft.com/office/drawing/2014/main" id="{BD268D8E-E60F-4E46-318A-27683C0522EB}"/>
              </a:ext>
            </a:extLst>
          </p:cNvPr>
          <p:cNvSpPr txBox="1">
            <a:spLocks noChangeArrowheads="1"/>
          </p:cNvSpPr>
          <p:nvPr/>
        </p:nvSpPr>
        <p:spPr bwMode="auto">
          <a:xfrm>
            <a:off x="665163" y="323850"/>
            <a:ext cx="10621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2000" b="1" i="0" u="none" strike="noStrike" kern="1200" cap="none" spc="0" normalizeH="0" baseline="0" noProof="0">
                <a:ln>
                  <a:noFill/>
                </a:ln>
                <a:solidFill>
                  <a:srgbClr val="000000"/>
                </a:solidFill>
                <a:effectLst/>
                <a:uLnTx/>
                <a:uFillTx/>
                <a:latin typeface="TCCC-UnityHeadline" pitchFamily="34" charset="0"/>
                <a:ea typeface="+mn-ea"/>
                <a:cs typeface="+mn-cs"/>
              </a:rPr>
              <a:t>We have been growing this business for more than 10 years</a:t>
            </a:r>
          </a:p>
        </p:txBody>
      </p:sp>
      <p:sp>
        <p:nvSpPr>
          <p:cNvPr id="34819" name="TextBox 32">
            <a:extLst>
              <a:ext uri="{FF2B5EF4-FFF2-40B4-BE49-F238E27FC236}">
                <a16:creationId xmlns:a16="http://schemas.microsoft.com/office/drawing/2014/main" id="{C551A3DD-F0AC-AE37-0FEA-CD02AC051E40}"/>
              </a:ext>
            </a:extLst>
          </p:cNvPr>
          <p:cNvSpPr txBox="1">
            <a:spLocks noChangeArrowheads="1"/>
          </p:cNvSpPr>
          <p:nvPr/>
        </p:nvSpPr>
        <p:spPr bwMode="auto">
          <a:xfrm>
            <a:off x="0" y="6524625"/>
            <a:ext cx="3460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Source: NSR</a:t>
            </a:r>
          </a:p>
        </p:txBody>
      </p:sp>
      <p:pic>
        <p:nvPicPr>
          <p:cNvPr id="34820" name="Picture 2" descr="BANDEIRA BRASIL - Cachecol e bandeiras de todos os times do mundo">
            <a:extLst>
              <a:ext uri="{FF2B5EF4-FFF2-40B4-BE49-F238E27FC236}">
                <a16:creationId xmlns:a16="http://schemas.microsoft.com/office/drawing/2014/main" id="{7F2B7750-D940-8CF3-30ED-B57406C93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8" y="668338"/>
            <a:ext cx="120173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a:extLst>
              <a:ext uri="{FF2B5EF4-FFF2-40B4-BE49-F238E27FC236}">
                <a16:creationId xmlns:a16="http://schemas.microsoft.com/office/drawing/2014/main" id="{2358CAD6-A063-E8F5-4265-32983C4DF49C}"/>
              </a:ext>
            </a:extLst>
          </p:cNvPr>
          <p:cNvSpPr/>
          <p:nvPr/>
        </p:nvSpPr>
        <p:spPr bwMode="auto">
          <a:xfrm>
            <a:off x="9334500" y="1570038"/>
            <a:ext cx="2482850" cy="4591050"/>
          </a:xfrm>
          <a:prstGeom prst="rect">
            <a:avLst/>
          </a:prstGeom>
          <a:solidFill>
            <a:schemeClr val="bg1"/>
          </a:solidFill>
          <a:ln w="19050">
            <a:solidFill>
              <a:schemeClr val="bg1">
                <a:lumMod val="75000"/>
              </a:schemeClr>
            </a:solidFill>
          </a:ln>
          <a:effectLst>
            <a:outerShdw blurRad="50800" dist="38100" dir="2700000" algn="tl" rotWithShape="0">
              <a:prstClr val="black">
                <a:alpha val="40000"/>
              </a:prst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CCC-UnityText" panose="020B0505030303020204" pitchFamily="34" charset="0"/>
              <a:ea typeface="+mn-ea"/>
              <a:cs typeface="+mn-cs"/>
            </a:endParaRPr>
          </a:p>
        </p:txBody>
      </p:sp>
      <p:sp>
        <p:nvSpPr>
          <p:cNvPr id="12" name="Rectangle 4">
            <a:extLst>
              <a:ext uri="{FF2B5EF4-FFF2-40B4-BE49-F238E27FC236}">
                <a16:creationId xmlns:a16="http://schemas.microsoft.com/office/drawing/2014/main" id="{87E69E1A-0467-ED5C-411C-632C5D48696E}"/>
              </a:ext>
            </a:extLst>
          </p:cNvPr>
          <p:cNvSpPr/>
          <p:nvPr/>
        </p:nvSpPr>
        <p:spPr bwMode="auto">
          <a:xfrm>
            <a:off x="9334500" y="1558925"/>
            <a:ext cx="2482850" cy="654050"/>
          </a:xfrm>
          <a:prstGeom prst="rect">
            <a:avLst/>
          </a:prstGeom>
          <a:solidFill>
            <a:schemeClr val="bg1">
              <a:lumMod val="50000"/>
            </a:schemeClr>
          </a:solidFill>
          <a:ln w="19050">
            <a:solidFill>
              <a:schemeClr val="bg1">
                <a:lumMod val="75000"/>
              </a:schemeClr>
            </a:solidFill>
          </a:ln>
          <a:effectLst>
            <a:outerShdw blurRad="50800" dist="38100" dir="2700000" algn="tl" rotWithShape="0">
              <a:prstClr val="black">
                <a:alpha val="40000"/>
              </a:prst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CCC-UnityText" panose="020B0505030303020204" pitchFamily="34" charset="0"/>
                <a:ea typeface="+mn-ea"/>
                <a:cs typeface="+mn-cs"/>
              </a:rPr>
              <a:t>Continues to grow even with the crisis</a:t>
            </a:r>
          </a:p>
        </p:txBody>
      </p:sp>
      <p:sp>
        <p:nvSpPr>
          <p:cNvPr id="13" name="CaixaDeTexto 1">
            <a:extLst>
              <a:ext uri="{FF2B5EF4-FFF2-40B4-BE49-F238E27FC236}">
                <a16:creationId xmlns:a16="http://schemas.microsoft.com/office/drawing/2014/main" id="{D68A6FD5-04E3-5999-FA3D-D4589D4DFF36}"/>
              </a:ext>
            </a:extLst>
          </p:cNvPr>
          <p:cNvSpPr txBox="1"/>
          <p:nvPr/>
        </p:nvSpPr>
        <p:spPr>
          <a:xfrm>
            <a:off x="1450975" y="954088"/>
            <a:ext cx="10399713" cy="263525"/>
          </a:xfrm>
          <a:prstGeom prst="rect">
            <a:avLst/>
          </a:prstGeom>
        </p:spPr>
        <p:txBody>
          <a:bodyPr>
            <a:spAutoFit/>
          </a:bodyPr>
          <a:lstStyle>
            <a:defPPr>
              <a:defRPr lang="en-US"/>
            </a:defPPr>
            <a:lvl1pPr algn="ctr" defTabSz="410766" hangingPunct="0">
              <a:lnSpc>
                <a:spcPct val="80000"/>
              </a:lnSpc>
              <a:defRPr sz="2400" b="0" spc="-50">
                <a:solidFill>
                  <a:srgbClr val="E41F28"/>
                </a:solidFill>
                <a:latin typeface="TCCC-UnityHeadline Black" panose="00000900000000000000" pitchFamily="2" charset="0"/>
                <a:ea typeface="TCCC-UnityText Bold"/>
                <a:cs typeface="TCCC-UnityText Bold"/>
              </a:defRPr>
            </a:lvl1pPr>
          </a:lstStyle>
          <a:p>
            <a:pPr marL="0" marR="0" lvl="0" indent="0" algn="l" defTabSz="410766" rtl="0" eaLnBrk="1" fontAlgn="auto" latinLnBrk="0" hangingPunct="0">
              <a:lnSpc>
                <a:spcPct val="80000"/>
              </a:lnSpc>
              <a:spcBef>
                <a:spcPts val="0"/>
              </a:spcBef>
              <a:spcAft>
                <a:spcPts val="0"/>
              </a:spcAft>
              <a:buClrTx/>
              <a:buSzTx/>
              <a:buFontTx/>
              <a:buNone/>
              <a:tabLst/>
              <a:defRPr/>
            </a:pPr>
            <a:r>
              <a:rPr kumimoji="0" lang="en-US" sz="1400" b="0" i="0" u="none" strike="noStrike" kern="1200" cap="none" spc="-50" normalizeH="0" baseline="0" noProof="0" dirty="0">
                <a:ln>
                  <a:noFill/>
                </a:ln>
                <a:solidFill>
                  <a:srgbClr val="E41F28"/>
                </a:solidFill>
                <a:effectLst/>
                <a:uLnTx/>
                <a:uFillTx/>
                <a:latin typeface="TCCC-UnityHeadline Black" panose="00000900000000000000" pitchFamily="2" charset="0"/>
              </a:rPr>
              <a:t>ONE OF THE MAIN GROWTH DRIVERS OF THE SYSTEM, SUPPORTING KO TO OVERCOME RECENT CRISES</a:t>
            </a:r>
          </a:p>
        </p:txBody>
      </p:sp>
      <p:sp>
        <p:nvSpPr>
          <p:cNvPr id="14" name="Rectangle 13">
            <a:extLst>
              <a:ext uri="{FF2B5EF4-FFF2-40B4-BE49-F238E27FC236}">
                <a16:creationId xmlns:a16="http://schemas.microsoft.com/office/drawing/2014/main" id="{02BAB2B1-CAC0-9489-B216-53504A50466C}"/>
              </a:ext>
            </a:extLst>
          </p:cNvPr>
          <p:cNvSpPr/>
          <p:nvPr/>
        </p:nvSpPr>
        <p:spPr>
          <a:xfrm>
            <a:off x="5080000" y="5730875"/>
            <a:ext cx="1644650" cy="165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5" name="Chart 14">
            <a:extLst>
              <a:ext uri="{FF2B5EF4-FFF2-40B4-BE49-F238E27FC236}">
                <a16:creationId xmlns:a16="http://schemas.microsoft.com/office/drawing/2014/main" id="{68BCF1A8-C510-37A7-73B6-59604638A0D0}"/>
              </a:ext>
            </a:extLst>
          </p:cNvPr>
          <p:cNvGraphicFramePr>
            <a:graphicFrameLocks/>
          </p:cNvGraphicFramePr>
          <p:nvPr/>
        </p:nvGraphicFramePr>
        <p:xfrm>
          <a:off x="183710" y="1797579"/>
          <a:ext cx="8788473" cy="3449476"/>
        </p:xfrm>
        <a:graphic>
          <a:graphicData uri="http://schemas.openxmlformats.org/drawingml/2006/chart">
            <c:chart xmlns:c="http://schemas.openxmlformats.org/drawingml/2006/chart" xmlns:r="http://schemas.openxmlformats.org/officeDocument/2006/relationships" r:id="rId3"/>
          </a:graphicData>
        </a:graphic>
      </p:graphicFrame>
      <p:sp>
        <p:nvSpPr>
          <p:cNvPr id="34826" name="TextBox 15">
            <a:extLst>
              <a:ext uri="{FF2B5EF4-FFF2-40B4-BE49-F238E27FC236}">
                <a16:creationId xmlns:a16="http://schemas.microsoft.com/office/drawing/2014/main" id="{3B534CA2-06B9-708C-3F48-5836483D350A}"/>
              </a:ext>
            </a:extLst>
          </p:cNvPr>
          <p:cNvSpPr txBox="1">
            <a:spLocks noChangeArrowheads="1"/>
          </p:cNvSpPr>
          <p:nvPr/>
        </p:nvSpPr>
        <p:spPr bwMode="auto">
          <a:xfrm>
            <a:off x="2454275" y="1587500"/>
            <a:ext cx="4864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3B3838"/>
                </a:solidFill>
                <a:effectLst/>
                <a:uLnTx/>
                <a:uFillTx/>
                <a:latin typeface="TCCC-UnityText" panose="020B0305030303020204" pitchFamily="34" charset="0"/>
                <a:ea typeface="+mn-ea"/>
                <a:cs typeface="+mn-cs"/>
              </a:rPr>
              <a:t>Returnable volume and margin growth</a:t>
            </a:r>
          </a:p>
        </p:txBody>
      </p:sp>
      <p:sp>
        <p:nvSpPr>
          <p:cNvPr id="34827" name="TextBox 16">
            <a:extLst>
              <a:ext uri="{FF2B5EF4-FFF2-40B4-BE49-F238E27FC236}">
                <a16:creationId xmlns:a16="http://schemas.microsoft.com/office/drawing/2014/main" id="{7C59CA2E-BA87-A287-DF87-CE8D170610CA}"/>
              </a:ext>
            </a:extLst>
          </p:cNvPr>
          <p:cNvSpPr txBox="1">
            <a:spLocks noChangeArrowheads="1"/>
          </p:cNvSpPr>
          <p:nvPr/>
        </p:nvSpPr>
        <p:spPr bwMode="auto">
          <a:xfrm>
            <a:off x="88900" y="5297488"/>
            <a:ext cx="1282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Contribution Inc. margin</a:t>
            </a:r>
          </a:p>
        </p:txBody>
      </p:sp>
      <p:sp>
        <p:nvSpPr>
          <p:cNvPr id="18" name="TextBox 17">
            <a:extLst>
              <a:ext uri="{FF2B5EF4-FFF2-40B4-BE49-F238E27FC236}">
                <a16:creationId xmlns:a16="http://schemas.microsoft.com/office/drawing/2014/main" id="{A031984E-07D2-BBD0-DEB2-57946F152075}"/>
              </a:ext>
            </a:extLst>
          </p:cNvPr>
          <p:cNvSpPr txBox="1"/>
          <p:nvPr/>
        </p:nvSpPr>
        <p:spPr>
          <a:xfrm>
            <a:off x="1484313" y="5370513"/>
            <a:ext cx="628650" cy="254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9%</a:t>
            </a:r>
          </a:p>
        </p:txBody>
      </p:sp>
      <p:sp>
        <p:nvSpPr>
          <p:cNvPr id="19" name="TextBox 18">
            <a:extLst>
              <a:ext uri="{FF2B5EF4-FFF2-40B4-BE49-F238E27FC236}">
                <a16:creationId xmlns:a16="http://schemas.microsoft.com/office/drawing/2014/main" id="{F2A34CBA-8D47-5025-F2D3-9CBA1D134F0B}"/>
              </a:ext>
            </a:extLst>
          </p:cNvPr>
          <p:cNvSpPr txBox="1"/>
          <p:nvPr/>
        </p:nvSpPr>
        <p:spPr>
          <a:xfrm>
            <a:off x="2179638" y="5370513"/>
            <a:ext cx="628650" cy="254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10%</a:t>
            </a:r>
          </a:p>
        </p:txBody>
      </p:sp>
      <p:sp>
        <p:nvSpPr>
          <p:cNvPr id="20" name="TextBox 19">
            <a:extLst>
              <a:ext uri="{FF2B5EF4-FFF2-40B4-BE49-F238E27FC236}">
                <a16:creationId xmlns:a16="http://schemas.microsoft.com/office/drawing/2014/main" id="{37870FBC-0421-B9FE-960A-2EB816C2CA57}"/>
              </a:ext>
            </a:extLst>
          </p:cNvPr>
          <p:cNvSpPr txBox="1"/>
          <p:nvPr/>
        </p:nvSpPr>
        <p:spPr>
          <a:xfrm>
            <a:off x="2900363" y="5370513"/>
            <a:ext cx="628650" cy="254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7%</a:t>
            </a:r>
          </a:p>
        </p:txBody>
      </p:sp>
      <p:sp>
        <p:nvSpPr>
          <p:cNvPr id="21" name="TextBox 20">
            <a:extLst>
              <a:ext uri="{FF2B5EF4-FFF2-40B4-BE49-F238E27FC236}">
                <a16:creationId xmlns:a16="http://schemas.microsoft.com/office/drawing/2014/main" id="{CDDDDE4D-4C47-E28A-E8C7-CE4BC8684433}"/>
              </a:ext>
            </a:extLst>
          </p:cNvPr>
          <p:cNvSpPr txBox="1"/>
          <p:nvPr/>
        </p:nvSpPr>
        <p:spPr>
          <a:xfrm>
            <a:off x="3617913" y="5370513"/>
            <a:ext cx="628650" cy="254000"/>
          </a:xfrm>
          <a:prstGeom prst="rect">
            <a:avLst/>
          </a:prstGeom>
          <a:noFill/>
        </p:spPr>
        <p:txBody>
          <a:bodyPr>
            <a:spAutoFit/>
          </a:bodyPr>
          <a:lstStyle>
            <a:defPPr>
              <a:defRPr lang="en-US"/>
            </a:defPPr>
            <a:lvl1pPr algn="ctr">
              <a:defRPr sz="1050">
                <a:latin typeface="TCCC-UnityText" panose="020B0505030303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21%</a:t>
            </a:r>
          </a:p>
        </p:txBody>
      </p:sp>
      <p:sp>
        <p:nvSpPr>
          <p:cNvPr id="22" name="TextBox 21">
            <a:extLst>
              <a:ext uri="{FF2B5EF4-FFF2-40B4-BE49-F238E27FC236}">
                <a16:creationId xmlns:a16="http://schemas.microsoft.com/office/drawing/2014/main" id="{03699DD3-F849-52F0-4D54-FE25E2304594}"/>
              </a:ext>
            </a:extLst>
          </p:cNvPr>
          <p:cNvSpPr txBox="1"/>
          <p:nvPr/>
        </p:nvSpPr>
        <p:spPr>
          <a:xfrm>
            <a:off x="4367213" y="5370513"/>
            <a:ext cx="628650" cy="254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16%</a:t>
            </a:r>
          </a:p>
        </p:txBody>
      </p:sp>
      <p:sp>
        <p:nvSpPr>
          <p:cNvPr id="23" name="TextBox 22">
            <a:extLst>
              <a:ext uri="{FF2B5EF4-FFF2-40B4-BE49-F238E27FC236}">
                <a16:creationId xmlns:a16="http://schemas.microsoft.com/office/drawing/2014/main" id="{3CB87012-6930-302B-B142-22F17E5DD886}"/>
              </a:ext>
            </a:extLst>
          </p:cNvPr>
          <p:cNvSpPr txBox="1"/>
          <p:nvPr/>
        </p:nvSpPr>
        <p:spPr>
          <a:xfrm>
            <a:off x="5083175" y="5370513"/>
            <a:ext cx="628650" cy="254000"/>
          </a:xfrm>
          <a:prstGeom prst="rect">
            <a:avLst/>
          </a:prstGeom>
          <a:noFill/>
        </p:spPr>
        <p:txBody>
          <a:bodyPr>
            <a:spAutoFit/>
          </a:bodyPr>
          <a:lstStyle>
            <a:defPPr>
              <a:defRPr lang="en-US"/>
            </a:defPPr>
            <a:lvl1pPr algn="ctr">
              <a:defRPr sz="1050">
                <a:latin typeface="TCCC-UnityText" panose="020B0505030303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100%</a:t>
            </a:r>
          </a:p>
        </p:txBody>
      </p:sp>
      <p:sp>
        <p:nvSpPr>
          <p:cNvPr id="24" name="TextBox 23">
            <a:extLst>
              <a:ext uri="{FF2B5EF4-FFF2-40B4-BE49-F238E27FC236}">
                <a16:creationId xmlns:a16="http://schemas.microsoft.com/office/drawing/2014/main" id="{A23E839A-2216-EF60-D1A3-AD458B175284}"/>
              </a:ext>
            </a:extLst>
          </p:cNvPr>
          <p:cNvSpPr txBox="1"/>
          <p:nvPr/>
        </p:nvSpPr>
        <p:spPr>
          <a:xfrm>
            <a:off x="5794375" y="5370513"/>
            <a:ext cx="628650" cy="254000"/>
          </a:xfrm>
          <a:prstGeom prst="rect">
            <a:avLst/>
          </a:prstGeom>
          <a:noFill/>
        </p:spPr>
        <p:txBody>
          <a:bodyPr>
            <a:spAutoFit/>
          </a:bodyPr>
          <a:lstStyle>
            <a:defPPr>
              <a:defRPr lang="en-US"/>
            </a:defPPr>
            <a:lvl1pPr algn="ctr">
              <a:defRPr sz="1050">
                <a:latin typeface="TCCC-UnityText" panose="020B0505030303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222%</a:t>
            </a:r>
          </a:p>
        </p:txBody>
      </p:sp>
      <p:sp>
        <p:nvSpPr>
          <p:cNvPr id="25" name="TextBox 24">
            <a:extLst>
              <a:ext uri="{FF2B5EF4-FFF2-40B4-BE49-F238E27FC236}">
                <a16:creationId xmlns:a16="http://schemas.microsoft.com/office/drawing/2014/main" id="{2CEC3B99-9A55-1AEC-526A-74F1796AAD3C}"/>
              </a:ext>
            </a:extLst>
          </p:cNvPr>
          <p:cNvSpPr txBox="1"/>
          <p:nvPr/>
        </p:nvSpPr>
        <p:spPr>
          <a:xfrm>
            <a:off x="6537325" y="5370513"/>
            <a:ext cx="628650" cy="254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24%</a:t>
            </a:r>
          </a:p>
        </p:txBody>
      </p:sp>
      <p:sp>
        <p:nvSpPr>
          <p:cNvPr id="26" name="TextBox 25">
            <a:extLst>
              <a:ext uri="{FF2B5EF4-FFF2-40B4-BE49-F238E27FC236}">
                <a16:creationId xmlns:a16="http://schemas.microsoft.com/office/drawing/2014/main" id="{3D3C499D-00B5-D960-50D2-112F07A0D4B7}"/>
              </a:ext>
            </a:extLst>
          </p:cNvPr>
          <p:cNvSpPr txBox="1"/>
          <p:nvPr/>
        </p:nvSpPr>
        <p:spPr>
          <a:xfrm>
            <a:off x="7261225" y="5370513"/>
            <a:ext cx="628650" cy="254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76%</a:t>
            </a:r>
          </a:p>
        </p:txBody>
      </p:sp>
      <p:sp>
        <p:nvSpPr>
          <p:cNvPr id="27" name="TextBox 26">
            <a:extLst>
              <a:ext uri="{FF2B5EF4-FFF2-40B4-BE49-F238E27FC236}">
                <a16:creationId xmlns:a16="http://schemas.microsoft.com/office/drawing/2014/main" id="{A8B6CE9E-815C-8E00-6B78-2150A15FD239}"/>
              </a:ext>
            </a:extLst>
          </p:cNvPr>
          <p:cNvSpPr txBox="1"/>
          <p:nvPr/>
        </p:nvSpPr>
        <p:spPr>
          <a:xfrm>
            <a:off x="8005763" y="5370513"/>
            <a:ext cx="628650" cy="254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23%</a:t>
            </a:r>
          </a:p>
        </p:txBody>
      </p:sp>
      <p:sp>
        <p:nvSpPr>
          <p:cNvPr id="28" name="Arrow: Right 43">
            <a:extLst>
              <a:ext uri="{FF2B5EF4-FFF2-40B4-BE49-F238E27FC236}">
                <a16:creationId xmlns:a16="http://schemas.microsoft.com/office/drawing/2014/main" id="{08934507-81B5-B6DB-94B3-35B847BF359C}"/>
              </a:ext>
            </a:extLst>
          </p:cNvPr>
          <p:cNvSpPr/>
          <p:nvPr/>
        </p:nvSpPr>
        <p:spPr>
          <a:xfrm>
            <a:off x="9067800" y="1538288"/>
            <a:ext cx="150813" cy="4489450"/>
          </a:xfrm>
          <a:prstGeom prst="rightArrow">
            <a:avLst>
              <a:gd name="adj1" fmla="val 50000"/>
              <a:gd name="adj2" fmla="val 100000"/>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cxnSp>
        <p:nvCxnSpPr>
          <p:cNvPr id="29" name="Straight Arrow Connector 28">
            <a:extLst>
              <a:ext uri="{FF2B5EF4-FFF2-40B4-BE49-F238E27FC236}">
                <a16:creationId xmlns:a16="http://schemas.microsoft.com/office/drawing/2014/main" id="{9E02EB6F-8229-104B-E848-971EE7EDA9A1}"/>
              </a:ext>
            </a:extLst>
          </p:cNvPr>
          <p:cNvCxnSpPr>
            <a:cxnSpLocks/>
          </p:cNvCxnSpPr>
          <p:nvPr/>
        </p:nvCxnSpPr>
        <p:spPr>
          <a:xfrm flipV="1">
            <a:off x="1982788" y="2282825"/>
            <a:ext cx="6032500" cy="210661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840" name="TextBox 29">
            <a:extLst>
              <a:ext uri="{FF2B5EF4-FFF2-40B4-BE49-F238E27FC236}">
                <a16:creationId xmlns:a16="http://schemas.microsoft.com/office/drawing/2014/main" id="{E7F67FF5-0F3E-A8AE-57EC-936D5954F5F9}"/>
              </a:ext>
            </a:extLst>
          </p:cNvPr>
          <p:cNvSpPr txBox="1">
            <a:spLocks noChangeArrowheads="1"/>
          </p:cNvSpPr>
          <p:nvPr/>
        </p:nvSpPr>
        <p:spPr bwMode="auto">
          <a:xfrm rot="-1169649">
            <a:off x="4113213" y="3182938"/>
            <a:ext cx="130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1,8x Vol.</a:t>
            </a:r>
          </a:p>
        </p:txBody>
      </p:sp>
      <p:cxnSp>
        <p:nvCxnSpPr>
          <p:cNvPr id="31" name="Straight Arrow Connector 30">
            <a:extLst>
              <a:ext uri="{FF2B5EF4-FFF2-40B4-BE49-F238E27FC236}">
                <a16:creationId xmlns:a16="http://schemas.microsoft.com/office/drawing/2014/main" id="{562BA0D3-74CD-B941-763E-9CB35F14C42C}"/>
              </a:ext>
            </a:extLst>
          </p:cNvPr>
          <p:cNvCxnSpPr>
            <a:cxnSpLocks/>
          </p:cNvCxnSpPr>
          <p:nvPr/>
        </p:nvCxnSpPr>
        <p:spPr>
          <a:xfrm flipV="1">
            <a:off x="2019300" y="1900238"/>
            <a:ext cx="5848350" cy="199231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842" name="TextBox 31">
            <a:extLst>
              <a:ext uri="{FF2B5EF4-FFF2-40B4-BE49-F238E27FC236}">
                <a16:creationId xmlns:a16="http://schemas.microsoft.com/office/drawing/2014/main" id="{F976E4E8-DD06-60C5-24F3-F5890CCF3F69}"/>
              </a:ext>
            </a:extLst>
          </p:cNvPr>
          <p:cNvSpPr txBox="1">
            <a:spLocks noChangeArrowheads="1"/>
          </p:cNvSpPr>
          <p:nvPr/>
        </p:nvSpPr>
        <p:spPr bwMode="auto">
          <a:xfrm rot="-1073803">
            <a:off x="4086225" y="2701925"/>
            <a:ext cx="13033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3,4x NSR</a:t>
            </a:r>
          </a:p>
        </p:txBody>
      </p:sp>
      <p:sp>
        <p:nvSpPr>
          <p:cNvPr id="34843" name="TextBox 33">
            <a:extLst>
              <a:ext uri="{FF2B5EF4-FFF2-40B4-BE49-F238E27FC236}">
                <a16:creationId xmlns:a16="http://schemas.microsoft.com/office/drawing/2014/main" id="{7C730798-E609-6C57-804C-90CA97CF9B51}"/>
              </a:ext>
            </a:extLst>
          </p:cNvPr>
          <p:cNvSpPr txBox="1">
            <a:spLocks noChangeArrowheads="1"/>
          </p:cNvSpPr>
          <p:nvPr/>
        </p:nvSpPr>
        <p:spPr bwMode="auto">
          <a:xfrm>
            <a:off x="9136063" y="2308225"/>
            <a:ext cx="2973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B3838"/>
                </a:solidFill>
                <a:effectLst/>
                <a:uLnTx/>
                <a:uFillTx/>
                <a:latin typeface="TCCC-UnityText" panose="020B0305030303020204" pitchFamily="34" charset="0"/>
                <a:ea typeface="+mn-ea"/>
                <a:cs typeface="+mn-cs"/>
              </a:rPr>
              <a:t>2020:</a:t>
            </a:r>
          </a:p>
        </p:txBody>
      </p:sp>
      <p:grpSp>
        <p:nvGrpSpPr>
          <p:cNvPr id="34844" name="Group 34">
            <a:extLst>
              <a:ext uri="{FF2B5EF4-FFF2-40B4-BE49-F238E27FC236}">
                <a16:creationId xmlns:a16="http://schemas.microsoft.com/office/drawing/2014/main" id="{88D34BEE-810A-247A-032A-9E0CBBF79397}"/>
              </a:ext>
            </a:extLst>
          </p:cNvPr>
          <p:cNvGrpSpPr>
            <a:grpSpLocks/>
          </p:cNvGrpSpPr>
          <p:nvPr/>
        </p:nvGrpSpPr>
        <p:grpSpPr bwMode="auto">
          <a:xfrm>
            <a:off x="101600" y="3119438"/>
            <a:ext cx="1000125" cy="1325562"/>
            <a:chOff x="9234639" y="4933543"/>
            <a:chExt cx="967031" cy="1308698"/>
          </a:xfrm>
        </p:grpSpPr>
        <p:pic>
          <p:nvPicPr>
            <p:cNvPr id="34863" name="Picture 35">
              <a:extLst>
                <a:ext uri="{FF2B5EF4-FFF2-40B4-BE49-F238E27FC236}">
                  <a16:creationId xmlns:a16="http://schemas.microsoft.com/office/drawing/2014/main" id="{CC6043BF-7E2B-4683-9381-B0D2264A08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6121" y="4933543"/>
              <a:ext cx="293083" cy="9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64" name="Picture 36">
              <a:extLst>
                <a:ext uri="{FF2B5EF4-FFF2-40B4-BE49-F238E27FC236}">
                  <a16:creationId xmlns:a16="http://schemas.microsoft.com/office/drawing/2014/main" id="{EABF23B8-5875-A01D-BB57-1B5C5E94E5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5122" y="4943205"/>
              <a:ext cx="301661" cy="99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65" name="Group 38">
              <a:extLst>
                <a:ext uri="{FF2B5EF4-FFF2-40B4-BE49-F238E27FC236}">
                  <a16:creationId xmlns:a16="http://schemas.microsoft.com/office/drawing/2014/main" id="{605B5684-0C52-5C43-DC25-C5C4EF26315B}"/>
                </a:ext>
              </a:extLst>
            </p:cNvPr>
            <p:cNvGrpSpPr>
              <a:grpSpLocks/>
            </p:cNvGrpSpPr>
            <p:nvPr/>
          </p:nvGrpSpPr>
          <p:grpSpPr bwMode="auto">
            <a:xfrm>
              <a:off x="9234639" y="5457410"/>
              <a:ext cx="967031" cy="784831"/>
              <a:chOff x="9226786" y="4735568"/>
              <a:chExt cx="1198092" cy="1100264"/>
            </a:xfrm>
          </p:grpSpPr>
          <p:pic>
            <p:nvPicPr>
              <p:cNvPr id="34866" name="Picture 39">
                <a:extLst>
                  <a:ext uri="{FF2B5EF4-FFF2-40B4-BE49-F238E27FC236}">
                    <a16:creationId xmlns:a16="http://schemas.microsoft.com/office/drawing/2014/main" id="{1D044C85-AE51-38DC-293F-677C15F3F2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9661" y="4793661"/>
                <a:ext cx="335217" cy="94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67" name="Picture 43">
                <a:extLst>
                  <a:ext uri="{FF2B5EF4-FFF2-40B4-BE49-F238E27FC236}">
                    <a16:creationId xmlns:a16="http://schemas.microsoft.com/office/drawing/2014/main" id="{3AA287DD-0927-38C9-37BB-25CE52B43A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08862" y="4735568"/>
                <a:ext cx="365871" cy="110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68" name="Imagem 66">
                <a:extLst>
                  <a:ext uri="{FF2B5EF4-FFF2-40B4-BE49-F238E27FC236}">
                    <a16:creationId xmlns:a16="http://schemas.microsoft.com/office/drawing/2014/main" id="{257F5829-D2F9-0BAC-7DB6-2DE0BF7C6D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08828" y="4776317"/>
                <a:ext cx="419638" cy="99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69" name="Picture 5" descr="Image result for coca cola zero">
                <a:extLst>
                  <a:ext uri="{FF2B5EF4-FFF2-40B4-BE49-F238E27FC236}">
                    <a16:creationId xmlns:a16="http://schemas.microsoft.com/office/drawing/2014/main" id="{E31006CA-F75B-3BF9-9C65-DD37568A0C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226786" y="5050266"/>
                <a:ext cx="787366" cy="69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7" name="TextBox 46">
            <a:extLst>
              <a:ext uri="{FF2B5EF4-FFF2-40B4-BE49-F238E27FC236}">
                <a16:creationId xmlns:a16="http://schemas.microsoft.com/office/drawing/2014/main" id="{81EE5BD6-1FA0-CC5C-A637-C8562EA3BBC1}"/>
              </a:ext>
            </a:extLst>
          </p:cNvPr>
          <p:cNvSpPr txBox="1"/>
          <p:nvPr/>
        </p:nvSpPr>
        <p:spPr>
          <a:xfrm>
            <a:off x="9447213" y="2932113"/>
            <a:ext cx="2257425" cy="6238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CCC-UnityText" panose="020B0505030303020204" pitchFamily="34" charset="0"/>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7E6E6">
                    <a:lumMod val="25000"/>
                  </a:srgbClr>
                </a:solidFill>
                <a:effectLst/>
                <a:uLnTx/>
                <a:uFillTx/>
                <a:latin typeface="TCCC-UnityText" panose="020B0505030303020204" pitchFamily="34" charset="0"/>
                <a:ea typeface="+mn-ea"/>
                <a:cs typeface="+mn-cs"/>
              </a:rPr>
              <a:t>Volume growth</a:t>
            </a:r>
          </a:p>
        </p:txBody>
      </p:sp>
      <p:sp>
        <p:nvSpPr>
          <p:cNvPr id="34846" name="TextBox 47">
            <a:extLst>
              <a:ext uri="{FF2B5EF4-FFF2-40B4-BE49-F238E27FC236}">
                <a16:creationId xmlns:a16="http://schemas.microsoft.com/office/drawing/2014/main" id="{ED1181B3-EF11-8378-E699-55BB5EC7C5DC}"/>
              </a:ext>
            </a:extLst>
          </p:cNvPr>
          <p:cNvSpPr txBox="1">
            <a:spLocks noChangeArrowheads="1"/>
          </p:cNvSpPr>
          <p:nvPr/>
        </p:nvSpPr>
        <p:spPr bwMode="auto">
          <a:xfrm>
            <a:off x="1128713" y="3832225"/>
            <a:ext cx="13033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1 Bi</a:t>
            </a:r>
          </a:p>
        </p:txBody>
      </p:sp>
      <p:sp>
        <p:nvSpPr>
          <p:cNvPr id="34847" name="TextBox 48">
            <a:extLst>
              <a:ext uri="{FF2B5EF4-FFF2-40B4-BE49-F238E27FC236}">
                <a16:creationId xmlns:a16="http://schemas.microsoft.com/office/drawing/2014/main" id="{505FEE80-9242-6CBF-DB0E-BDDD81364C1E}"/>
              </a:ext>
            </a:extLst>
          </p:cNvPr>
          <p:cNvSpPr txBox="1">
            <a:spLocks noChangeArrowheads="1"/>
          </p:cNvSpPr>
          <p:nvPr/>
        </p:nvSpPr>
        <p:spPr bwMode="auto">
          <a:xfrm>
            <a:off x="7626350" y="1738313"/>
            <a:ext cx="1303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3,4 Bi</a:t>
            </a:r>
          </a:p>
        </p:txBody>
      </p:sp>
      <p:sp>
        <p:nvSpPr>
          <p:cNvPr id="50" name="TextBox 49">
            <a:extLst>
              <a:ext uri="{FF2B5EF4-FFF2-40B4-BE49-F238E27FC236}">
                <a16:creationId xmlns:a16="http://schemas.microsoft.com/office/drawing/2014/main" id="{80090EEE-B5A7-CCFD-DD83-08F6E22DAE6F}"/>
              </a:ext>
            </a:extLst>
          </p:cNvPr>
          <p:cNvSpPr txBox="1"/>
          <p:nvPr/>
        </p:nvSpPr>
        <p:spPr>
          <a:xfrm>
            <a:off x="9348788" y="5387975"/>
            <a:ext cx="2582862" cy="254000"/>
          </a:xfrm>
          <a:prstGeom prst="rect">
            <a:avLst/>
          </a:prstGeom>
          <a:noFill/>
        </p:spPr>
        <p:txBody>
          <a:bodyPr>
            <a:spAutoFit/>
          </a:bodyPr>
          <a:lstStyle>
            <a:defPPr>
              <a:defRPr lang="pt-BR"/>
            </a:defPPr>
            <a:lvl1pPr marR="0" lvl="0" indent="0" algn="ctr" fontAlgn="auto">
              <a:lnSpc>
                <a:spcPct val="100000"/>
              </a:lnSpc>
              <a:spcBef>
                <a:spcPts val="0"/>
              </a:spcBef>
              <a:spcAft>
                <a:spcPts val="0"/>
              </a:spcAft>
              <a:buClrTx/>
              <a:buSzTx/>
              <a:buFontTx/>
              <a:buNone/>
              <a:tabLst/>
              <a:defRPr kumimoji="0" sz="2400" b="1" i="0" u="none" strike="noStrike" cap="none" spc="0" normalizeH="0" baseline="0">
                <a:ln>
                  <a:noFill/>
                </a:ln>
                <a:solidFill>
                  <a:srgbClr val="00B050"/>
                </a:solidFill>
                <a:effectLst/>
                <a:uLnTx/>
                <a:uFillTx/>
                <a:latin typeface="TCCC-UnityText" panose="020B0505030303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7E6E6">
                    <a:lumMod val="25000"/>
                  </a:srgbClr>
                </a:solidFill>
                <a:effectLst/>
                <a:uLnTx/>
                <a:uFillTx/>
                <a:latin typeface="TCCC-UnityText" panose="020B0505030303020204" pitchFamily="34" charset="0"/>
                <a:ea typeface="+mn-ea"/>
                <a:cs typeface="+mn-cs"/>
              </a:rPr>
              <a:t>Household penetration </a:t>
            </a:r>
          </a:p>
        </p:txBody>
      </p:sp>
      <p:sp>
        <p:nvSpPr>
          <p:cNvPr id="34849" name="TextBox 50">
            <a:extLst>
              <a:ext uri="{FF2B5EF4-FFF2-40B4-BE49-F238E27FC236}">
                <a16:creationId xmlns:a16="http://schemas.microsoft.com/office/drawing/2014/main" id="{A3C8ED3A-AACE-5EB5-A76B-86DE7E77017C}"/>
              </a:ext>
            </a:extLst>
          </p:cNvPr>
          <p:cNvSpPr txBox="1">
            <a:spLocks noChangeArrowheads="1"/>
          </p:cNvSpPr>
          <p:nvPr/>
        </p:nvSpPr>
        <p:spPr bwMode="auto">
          <a:xfrm>
            <a:off x="9925050" y="4908550"/>
            <a:ext cx="1493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B050"/>
                </a:solidFill>
                <a:effectLst/>
                <a:uLnTx/>
                <a:uFillTx/>
                <a:latin typeface="TCCC-UnityText" panose="020B0305030303020204" pitchFamily="34" charset="0"/>
                <a:ea typeface="+mn-ea"/>
                <a:cs typeface="+mn-cs"/>
              </a:rPr>
              <a:t>+ 4MM </a:t>
            </a:r>
          </a:p>
        </p:txBody>
      </p:sp>
      <p:sp>
        <p:nvSpPr>
          <p:cNvPr id="34850" name="TextBox 51">
            <a:extLst>
              <a:ext uri="{FF2B5EF4-FFF2-40B4-BE49-F238E27FC236}">
                <a16:creationId xmlns:a16="http://schemas.microsoft.com/office/drawing/2014/main" id="{28495D36-850C-F66E-CC01-54C7B025C137}"/>
              </a:ext>
            </a:extLst>
          </p:cNvPr>
          <p:cNvSpPr txBox="1">
            <a:spLocks noChangeArrowheads="1"/>
          </p:cNvSpPr>
          <p:nvPr/>
        </p:nvSpPr>
        <p:spPr bwMode="auto">
          <a:xfrm>
            <a:off x="109538" y="5883275"/>
            <a:ext cx="1282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GDP</a:t>
            </a:r>
          </a:p>
        </p:txBody>
      </p:sp>
      <p:sp>
        <p:nvSpPr>
          <p:cNvPr id="53" name="TextBox 52">
            <a:extLst>
              <a:ext uri="{FF2B5EF4-FFF2-40B4-BE49-F238E27FC236}">
                <a16:creationId xmlns:a16="http://schemas.microsoft.com/office/drawing/2014/main" id="{E4AFDAC7-CC4F-4F01-2915-5D17A9588EF5}"/>
              </a:ext>
            </a:extLst>
          </p:cNvPr>
          <p:cNvSpPr txBox="1"/>
          <p:nvPr/>
        </p:nvSpPr>
        <p:spPr>
          <a:xfrm>
            <a:off x="1504950" y="5878513"/>
            <a:ext cx="628650" cy="254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9%</a:t>
            </a:r>
          </a:p>
        </p:txBody>
      </p:sp>
      <p:sp>
        <p:nvSpPr>
          <p:cNvPr id="54" name="TextBox 53">
            <a:extLst>
              <a:ext uri="{FF2B5EF4-FFF2-40B4-BE49-F238E27FC236}">
                <a16:creationId xmlns:a16="http://schemas.microsoft.com/office/drawing/2014/main" id="{9DEE71FA-AAAA-74EF-BFBD-3DA7F8054176}"/>
              </a:ext>
            </a:extLst>
          </p:cNvPr>
          <p:cNvSpPr txBox="1"/>
          <p:nvPr/>
        </p:nvSpPr>
        <p:spPr>
          <a:xfrm>
            <a:off x="2201863" y="5878513"/>
            <a:ext cx="628650" cy="254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10%</a:t>
            </a:r>
          </a:p>
        </p:txBody>
      </p:sp>
      <p:sp>
        <p:nvSpPr>
          <p:cNvPr id="55" name="TextBox 54">
            <a:extLst>
              <a:ext uri="{FF2B5EF4-FFF2-40B4-BE49-F238E27FC236}">
                <a16:creationId xmlns:a16="http://schemas.microsoft.com/office/drawing/2014/main" id="{B02523DF-0E44-D55B-84DA-D5D4B67C2434}"/>
              </a:ext>
            </a:extLst>
          </p:cNvPr>
          <p:cNvSpPr txBox="1"/>
          <p:nvPr/>
        </p:nvSpPr>
        <p:spPr>
          <a:xfrm>
            <a:off x="2922588" y="5878513"/>
            <a:ext cx="628650" cy="254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7%</a:t>
            </a:r>
          </a:p>
        </p:txBody>
      </p:sp>
      <p:sp>
        <p:nvSpPr>
          <p:cNvPr id="56" name="TextBox 55">
            <a:extLst>
              <a:ext uri="{FF2B5EF4-FFF2-40B4-BE49-F238E27FC236}">
                <a16:creationId xmlns:a16="http://schemas.microsoft.com/office/drawing/2014/main" id="{78B36102-57F6-7276-CFD5-E4A6BDAA7007}"/>
              </a:ext>
            </a:extLst>
          </p:cNvPr>
          <p:cNvSpPr txBox="1"/>
          <p:nvPr/>
        </p:nvSpPr>
        <p:spPr>
          <a:xfrm>
            <a:off x="3640138" y="5878513"/>
            <a:ext cx="628650" cy="254000"/>
          </a:xfrm>
          <a:prstGeom prst="rect">
            <a:avLst/>
          </a:prstGeom>
          <a:noFill/>
        </p:spPr>
        <p:txBody>
          <a:bodyPr>
            <a:spAutoFit/>
          </a:bodyPr>
          <a:lstStyle>
            <a:defPPr>
              <a:defRPr lang="en-US"/>
            </a:defPPr>
            <a:lvl1pPr algn="ctr">
              <a:defRPr sz="1050">
                <a:latin typeface="TCCC-UnityText" panose="020B0505030303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3%</a:t>
            </a:r>
          </a:p>
        </p:txBody>
      </p:sp>
      <p:sp>
        <p:nvSpPr>
          <p:cNvPr id="57" name="TextBox 56">
            <a:extLst>
              <a:ext uri="{FF2B5EF4-FFF2-40B4-BE49-F238E27FC236}">
                <a16:creationId xmlns:a16="http://schemas.microsoft.com/office/drawing/2014/main" id="{A4C745D1-5087-5F8A-CD2F-316512FEDBC9}"/>
              </a:ext>
            </a:extLst>
          </p:cNvPr>
          <p:cNvSpPr txBox="1"/>
          <p:nvPr/>
        </p:nvSpPr>
        <p:spPr>
          <a:xfrm>
            <a:off x="4387850" y="5878513"/>
            <a:ext cx="628650" cy="254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0.5%</a:t>
            </a:r>
          </a:p>
        </p:txBody>
      </p:sp>
      <p:sp>
        <p:nvSpPr>
          <p:cNvPr id="58" name="TextBox 57">
            <a:extLst>
              <a:ext uri="{FF2B5EF4-FFF2-40B4-BE49-F238E27FC236}">
                <a16:creationId xmlns:a16="http://schemas.microsoft.com/office/drawing/2014/main" id="{672FC4F5-1121-16C4-B952-FB0E6975468E}"/>
              </a:ext>
            </a:extLst>
          </p:cNvPr>
          <p:cNvSpPr txBox="1"/>
          <p:nvPr/>
        </p:nvSpPr>
        <p:spPr>
          <a:xfrm>
            <a:off x="5103813" y="5878513"/>
            <a:ext cx="628650" cy="254000"/>
          </a:xfrm>
          <a:prstGeom prst="rect">
            <a:avLst/>
          </a:prstGeom>
          <a:noFill/>
        </p:spPr>
        <p:txBody>
          <a:bodyPr>
            <a:spAutoFit/>
          </a:bodyPr>
          <a:lstStyle>
            <a:defPPr>
              <a:defRPr lang="en-US"/>
            </a:defPPr>
            <a:lvl1pPr algn="ctr">
              <a:defRPr sz="1050">
                <a:latin typeface="TCCC-UnityText" panose="020B0505030303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-3.5%</a:t>
            </a:r>
          </a:p>
        </p:txBody>
      </p:sp>
      <p:sp>
        <p:nvSpPr>
          <p:cNvPr id="59" name="TextBox 58">
            <a:extLst>
              <a:ext uri="{FF2B5EF4-FFF2-40B4-BE49-F238E27FC236}">
                <a16:creationId xmlns:a16="http://schemas.microsoft.com/office/drawing/2014/main" id="{CB56BB55-0C63-B4A3-03F7-1362B7CC3688}"/>
              </a:ext>
            </a:extLst>
          </p:cNvPr>
          <p:cNvSpPr txBox="1"/>
          <p:nvPr/>
        </p:nvSpPr>
        <p:spPr>
          <a:xfrm>
            <a:off x="5816600" y="5878513"/>
            <a:ext cx="628650" cy="254000"/>
          </a:xfrm>
          <a:prstGeom prst="rect">
            <a:avLst/>
          </a:prstGeom>
          <a:noFill/>
        </p:spPr>
        <p:txBody>
          <a:bodyPr>
            <a:spAutoFit/>
          </a:bodyPr>
          <a:lstStyle>
            <a:defPPr>
              <a:defRPr lang="en-US"/>
            </a:defPPr>
            <a:lvl1pPr algn="ctr">
              <a:defRPr sz="1050">
                <a:latin typeface="TCCC-UnityText" panose="020B0505030303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-3.3%</a:t>
            </a:r>
          </a:p>
        </p:txBody>
      </p:sp>
      <p:sp>
        <p:nvSpPr>
          <p:cNvPr id="60" name="TextBox 59">
            <a:extLst>
              <a:ext uri="{FF2B5EF4-FFF2-40B4-BE49-F238E27FC236}">
                <a16:creationId xmlns:a16="http://schemas.microsoft.com/office/drawing/2014/main" id="{72FBC403-80B6-230E-87D7-F5F0CA964093}"/>
              </a:ext>
            </a:extLst>
          </p:cNvPr>
          <p:cNvSpPr txBox="1"/>
          <p:nvPr/>
        </p:nvSpPr>
        <p:spPr>
          <a:xfrm>
            <a:off x="6557963" y="5878513"/>
            <a:ext cx="628650" cy="254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1.3%</a:t>
            </a:r>
          </a:p>
        </p:txBody>
      </p:sp>
      <p:sp>
        <p:nvSpPr>
          <p:cNvPr id="61" name="TextBox 60">
            <a:extLst>
              <a:ext uri="{FF2B5EF4-FFF2-40B4-BE49-F238E27FC236}">
                <a16:creationId xmlns:a16="http://schemas.microsoft.com/office/drawing/2014/main" id="{2764B832-D00F-387F-3AC1-D52AC43C95AB}"/>
              </a:ext>
            </a:extLst>
          </p:cNvPr>
          <p:cNvSpPr txBox="1"/>
          <p:nvPr/>
        </p:nvSpPr>
        <p:spPr>
          <a:xfrm>
            <a:off x="7283450" y="5878513"/>
            <a:ext cx="628650" cy="254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1.3%</a:t>
            </a:r>
          </a:p>
        </p:txBody>
      </p:sp>
      <p:sp>
        <p:nvSpPr>
          <p:cNvPr id="62" name="TextBox 61">
            <a:extLst>
              <a:ext uri="{FF2B5EF4-FFF2-40B4-BE49-F238E27FC236}">
                <a16:creationId xmlns:a16="http://schemas.microsoft.com/office/drawing/2014/main" id="{3D8795BB-1142-19F4-CC65-F36FAFEE3541}"/>
              </a:ext>
            </a:extLst>
          </p:cNvPr>
          <p:cNvSpPr txBox="1"/>
          <p:nvPr/>
        </p:nvSpPr>
        <p:spPr>
          <a:xfrm>
            <a:off x="8026400" y="5878513"/>
            <a:ext cx="628650" cy="254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1.1%</a:t>
            </a:r>
          </a:p>
        </p:txBody>
      </p:sp>
      <p:sp>
        <p:nvSpPr>
          <p:cNvPr id="63" name="Rectangle 62">
            <a:extLst>
              <a:ext uri="{FF2B5EF4-FFF2-40B4-BE49-F238E27FC236}">
                <a16:creationId xmlns:a16="http://schemas.microsoft.com/office/drawing/2014/main" id="{D1E03260-D492-E824-A2AA-7EB7235E37EA}"/>
              </a:ext>
            </a:extLst>
          </p:cNvPr>
          <p:cNvSpPr/>
          <p:nvPr/>
        </p:nvSpPr>
        <p:spPr>
          <a:xfrm>
            <a:off x="5024438" y="5327650"/>
            <a:ext cx="1420812" cy="8921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00FBB984-E210-BC17-7FFF-9090163C7520}"/>
              </a:ext>
            </a:extLst>
          </p:cNvPr>
          <p:cNvSpPr txBox="1"/>
          <p:nvPr/>
        </p:nvSpPr>
        <p:spPr>
          <a:xfrm>
            <a:off x="9514329" y="3891808"/>
            <a:ext cx="2257015" cy="62324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highlight>
                  <a:srgbClr val="FFFF00"/>
                </a:highlight>
                <a:uLnTx/>
                <a:uFillTx/>
                <a:latin typeface="TCCC-UnityText" panose="020B0505030303020204" pitchFamily="34" charset="0"/>
                <a:ea typeface="+mn-ea"/>
                <a:cs typeface="+mn-cs"/>
              </a:rPr>
              <a:t>+1.3pp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7E6E6">
                    <a:lumMod val="25000"/>
                  </a:srgbClr>
                </a:solidFill>
                <a:effectLst/>
                <a:uLnTx/>
                <a:uFillTx/>
                <a:latin typeface="TCCC-UnityText" panose="020B0505030303020204" pitchFamily="34" charset="0"/>
                <a:ea typeface="+mn-ea"/>
                <a:cs typeface="+mn-cs"/>
              </a:rPr>
              <a:t>Value share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36" descr="Diagram, timeline&#10;&#10;Description automatically generated">
            <a:extLst>
              <a:ext uri="{FF2B5EF4-FFF2-40B4-BE49-F238E27FC236}">
                <a16:creationId xmlns:a16="http://schemas.microsoft.com/office/drawing/2014/main" id="{7E6E5676-2DF0-EA36-0A2F-BB2E4E5CF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3" y="646113"/>
            <a:ext cx="7572375"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36">
            <a:extLst>
              <a:ext uri="{FF2B5EF4-FFF2-40B4-BE49-F238E27FC236}">
                <a16:creationId xmlns:a16="http://schemas.microsoft.com/office/drawing/2014/main" id="{1EBA56BB-AAD6-B439-C19F-69898E6EFC49}"/>
              </a:ext>
            </a:extLst>
          </p:cNvPr>
          <p:cNvSpPr txBox="1">
            <a:spLocks noChangeArrowheads="1"/>
          </p:cNvSpPr>
          <p:nvPr/>
        </p:nvSpPr>
        <p:spPr bwMode="auto">
          <a:xfrm>
            <a:off x="676275" y="185738"/>
            <a:ext cx="10621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2000" b="1" i="0" u="none" strike="noStrike" kern="1200" cap="none" spc="0" normalizeH="0" baseline="0" noProof="0">
                <a:ln>
                  <a:noFill/>
                </a:ln>
                <a:solidFill>
                  <a:srgbClr val="000000"/>
                </a:solidFill>
                <a:effectLst/>
                <a:uLnTx/>
                <a:uFillTx/>
                <a:latin typeface="TCCC-UnityHeadline" pitchFamily="34" charset="0"/>
                <a:ea typeface="+mn-ea"/>
                <a:cs typeface="+mn-cs"/>
              </a:rPr>
              <a:t>Returnables Strategic Framework</a:t>
            </a:r>
          </a:p>
        </p:txBody>
      </p:sp>
      <p:sp>
        <p:nvSpPr>
          <p:cNvPr id="35844" name="TextBox 2">
            <a:extLst>
              <a:ext uri="{FF2B5EF4-FFF2-40B4-BE49-F238E27FC236}">
                <a16:creationId xmlns:a16="http://schemas.microsoft.com/office/drawing/2014/main" id="{078B1897-EF15-8870-AE19-3190CC1DFA20}"/>
              </a:ext>
            </a:extLst>
          </p:cNvPr>
          <p:cNvSpPr txBox="1">
            <a:spLocks noChangeArrowheads="1"/>
          </p:cNvSpPr>
          <p:nvPr/>
        </p:nvSpPr>
        <p:spPr bwMode="auto">
          <a:xfrm>
            <a:off x="1539875" y="5629275"/>
            <a:ext cx="21986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n-US" sz="18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BOTTLE INVESTMENTS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n-US" sz="18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Per Year</a:t>
            </a:r>
            <a:endParaRPr kumimoji="0" lang="en-US" altLang="en-US" sz="18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endParaRPr>
          </a:p>
        </p:txBody>
      </p:sp>
      <p:pic>
        <p:nvPicPr>
          <p:cNvPr id="35845" name="Picture 45">
            <a:extLst>
              <a:ext uri="{FF2B5EF4-FFF2-40B4-BE49-F238E27FC236}">
                <a16:creationId xmlns:a16="http://schemas.microsoft.com/office/drawing/2014/main" id="{F91ADA4E-7584-5391-EEEC-F8BF9568B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725" y="5867400"/>
            <a:ext cx="5619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42">
            <a:extLst>
              <a:ext uri="{FF2B5EF4-FFF2-40B4-BE49-F238E27FC236}">
                <a16:creationId xmlns:a16="http://schemas.microsoft.com/office/drawing/2014/main" id="{1766E35F-EBC5-D293-DC4C-9275DFC9C47A}"/>
              </a:ext>
            </a:extLst>
          </p:cNvPr>
          <p:cNvSpPr txBox="1">
            <a:spLocks noChangeArrowheads="1"/>
          </p:cNvSpPr>
          <p:nvPr/>
        </p:nvSpPr>
        <p:spPr bwMode="auto">
          <a:xfrm>
            <a:off x="5219700" y="5629275"/>
            <a:ext cx="1955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n-US" sz="18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New PRODUCTION LINES</a:t>
            </a:r>
            <a:endParaRPr kumimoji="0" lang="en-US" altLang="en-US" sz="18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endParaRPr>
          </a:p>
        </p:txBody>
      </p:sp>
      <p:sp>
        <p:nvSpPr>
          <p:cNvPr id="35847" name="TextBox 43">
            <a:extLst>
              <a:ext uri="{FF2B5EF4-FFF2-40B4-BE49-F238E27FC236}">
                <a16:creationId xmlns:a16="http://schemas.microsoft.com/office/drawing/2014/main" id="{1B6F39ED-09E9-76A5-B05D-4D12DDAD80E1}"/>
              </a:ext>
            </a:extLst>
          </p:cNvPr>
          <p:cNvSpPr txBox="1">
            <a:spLocks noChangeArrowheads="1"/>
          </p:cNvSpPr>
          <p:nvPr/>
        </p:nvSpPr>
        <p:spPr bwMode="auto">
          <a:xfrm>
            <a:off x="8418513" y="5753100"/>
            <a:ext cx="1957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n-US" sz="18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LABELLING MACHINES</a:t>
            </a:r>
            <a:endParaRPr kumimoji="0" lang="en-US" altLang="en-US" sz="18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endParaRPr>
          </a:p>
        </p:txBody>
      </p:sp>
      <p:sp>
        <p:nvSpPr>
          <p:cNvPr id="35848" name="TextBox 44">
            <a:extLst>
              <a:ext uri="{FF2B5EF4-FFF2-40B4-BE49-F238E27FC236}">
                <a16:creationId xmlns:a16="http://schemas.microsoft.com/office/drawing/2014/main" id="{BA98D036-6896-45EC-1D48-D4F3746725DA}"/>
              </a:ext>
            </a:extLst>
          </p:cNvPr>
          <p:cNvSpPr txBox="1">
            <a:spLocks noChangeArrowheads="1"/>
          </p:cNvSpPr>
          <p:nvPr/>
        </p:nvSpPr>
        <p:spPr bwMode="auto">
          <a:xfrm>
            <a:off x="7372350" y="5903913"/>
            <a:ext cx="8763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n-US" sz="18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a:t>
            </a:r>
            <a:endParaRPr kumimoji="0" lang="en-US" altLang="en-US" sz="18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endParaRPr>
          </a:p>
        </p:txBody>
      </p:sp>
      <p:sp>
        <p:nvSpPr>
          <p:cNvPr id="35849" name="TextBox 45">
            <a:extLst>
              <a:ext uri="{FF2B5EF4-FFF2-40B4-BE49-F238E27FC236}">
                <a16:creationId xmlns:a16="http://schemas.microsoft.com/office/drawing/2014/main" id="{4DFA7159-07DB-80CE-1C79-E431CE53E832}"/>
              </a:ext>
            </a:extLst>
          </p:cNvPr>
          <p:cNvSpPr txBox="1">
            <a:spLocks noChangeArrowheads="1"/>
          </p:cNvSpPr>
          <p:nvPr/>
        </p:nvSpPr>
        <p:spPr bwMode="auto">
          <a:xfrm>
            <a:off x="3648075" y="5903913"/>
            <a:ext cx="8763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n-US" sz="18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a:t>
            </a:r>
            <a:endParaRPr kumimoji="0" lang="en-US" altLang="en-US" sz="18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endParaRPr>
          </a:p>
        </p:txBody>
      </p:sp>
      <p:grpSp>
        <p:nvGrpSpPr>
          <p:cNvPr id="35850" name="Group 4">
            <a:extLst>
              <a:ext uri="{FF2B5EF4-FFF2-40B4-BE49-F238E27FC236}">
                <a16:creationId xmlns:a16="http://schemas.microsoft.com/office/drawing/2014/main" id="{4FF32E7A-B178-DB81-7A91-36B5D58CE4CD}"/>
              </a:ext>
            </a:extLst>
          </p:cNvPr>
          <p:cNvGrpSpPr>
            <a:grpSpLocks/>
          </p:cNvGrpSpPr>
          <p:nvPr/>
        </p:nvGrpSpPr>
        <p:grpSpPr bwMode="auto">
          <a:xfrm>
            <a:off x="935038" y="5356225"/>
            <a:ext cx="633412" cy="1439863"/>
            <a:chOff x="933580" y="5164158"/>
            <a:chExt cx="634472" cy="1693841"/>
          </a:xfrm>
        </p:grpSpPr>
        <p:sp>
          <p:nvSpPr>
            <p:cNvPr id="35851" name="TextBox 46">
              <a:extLst>
                <a:ext uri="{FF2B5EF4-FFF2-40B4-BE49-F238E27FC236}">
                  <a16:creationId xmlns:a16="http://schemas.microsoft.com/office/drawing/2014/main" id="{D14A38C4-55FD-352C-DC62-BDA7CE5F1A11}"/>
                </a:ext>
              </a:extLst>
            </p:cNvPr>
            <p:cNvSpPr txBox="1">
              <a:spLocks noChangeArrowheads="1"/>
            </p:cNvSpPr>
            <p:nvPr/>
          </p:nvSpPr>
          <p:spPr bwMode="auto">
            <a:xfrm rot="-5400000">
              <a:off x="255936" y="5841802"/>
              <a:ext cx="16938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n-US" sz="16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rPr>
                <a:t>ENABLERS</a:t>
              </a:r>
              <a:endParaRPr kumimoji="0" lang="en-US" altLang="en-US" sz="1600" b="0" i="0" u="none" strike="noStrike" kern="1200" cap="none" spc="0" normalizeH="0" baseline="0" noProof="0">
                <a:ln>
                  <a:noFill/>
                </a:ln>
                <a:solidFill>
                  <a:srgbClr val="000000"/>
                </a:solidFill>
                <a:effectLst/>
                <a:uLnTx/>
                <a:uFillTx/>
                <a:latin typeface="TCCC-UnityText" panose="020B0305030303020204" pitchFamily="34" charset="0"/>
                <a:ea typeface="+mn-ea"/>
                <a:cs typeface="+mn-cs"/>
              </a:endParaRPr>
            </a:p>
          </p:txBody>
        </p:sp>
        <p:sp>
          <p:nvSpPr>
            <p:cNvPr id="49" name="Arrow: Pentagon 48">
              <a:extLst>
                <a:ext uri="{FF2B5EF4-FFF2-40B4-BE49-F238E27FC236}">
                  <a16:creationId xmlns:a16="http://schemas.microsoft.com/office/drawing/2014/main" id="{15E75284-CB4D-B6AA-EDDD-8075E4ECB097}"/>
                </a:ext>
              </a:extLst>
            </p:cNvPr>
            <p:cNvSpPr/>
            <p:nvPr/>
          </p:nvSpPr>
          <p:spPr>
            <a:xfrm>
              <a:off x="941530" y="5164158"/>
              <a:ext cx="626522" cy="1557511"/>
            </a:xfrm>
            <a:prstGeom prst="homePlat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a:extLst>
              <a:ext uri="{FF2B5EF4-FFF2-40B4-BE49-F238E27FC236}">
                <a16:creationId xmlns:a16="http://schemas.microsoft.com/office/drawing/2014/main" id="{3197A76D-52E3-D088-81A0-426282720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972"/>
          <a:stretch>
            <a:fillRect/>
          </a:stretch>
        </p:blipFill>
        <p:spPr bwMode="auto">
          <a:xfrm>
            <a:off x="474663" y="960438"/>
            <a:ext cx="11269662"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3">
            <a:extLst>
              <a:ext uri="{FF2B5EF4-FFF2-40B4-BE49-F238E27FC236}">
                <a16:creationId xmlns:a16="http://schemas.microsoft.com/office/drawing/2014/main" id="{09D5D4CC-D5C4-E23F-1BA5-9E6EF53E6792}"/>
              </a:ext>
            </a:extLst>
          </p:cNvPr>
          <p:cNvSpPr txBox="1">
            <a:spLocks noChangeArrowheads="1"/>
          </p:cNvSpPr>
          <p:nvPr/>
        </p:nvSpPr>
        <p:spPr bwMode="auto">
          <a:xfrm>
            <a:off x="676275" y="174625"/>
            <a:ext cx="10621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2000" b="1" i="0" u="sng" strike="noStrike" kern="1200" cap="none" spc="0" normalizeH="0" baseline="0" noProof="0">
                <a:ln>
                  <a:noFill/>
                </a:ln>
                <a:solidFill>
                  <a:srgbClr val="000000"/>
                </a:solidFill>
                <a:effectLst/>
                <a:uLnTx/>
                <a:uFillTx/>
                <a:latin typeface="TCCC-UnityHeadline" pitchFamily="34" charset="0"/>
                <a:ea typeface="+mn-ea"/>
                <a:cs typeface="+mn-cs"/>
              </a:rPr>
              <a:t>AVAILABILITY</a:t>
            </a:r>
            <a:r>
              <a:rPr kumimoji="0" lang="pt-BR" altLang="en-US" sz="2000" b="1" i="0" u="none" strike="noStrike" kern="1200" cap="none" spc="0" normalizeH="0" baseline="0" noProof="0">
                <a:ln>
                  <a:noFill/>
                </a:ln>
                <a:solidFill>
                  <a:srgbClr val="000000"/>
                </a:solidFill>
                <a:effectLst/>
                <a:uLnTx/>
                <a:uFillTx/>
                <a:latin typeface="TCCC-UnityHeadline" pitchFamily="34" charset="0"/>
                <a:ea typeface="+mn-ea"/>
                <a:cs typeface="+mn-cs"/>
              </a:rPr>
              <a:t>: Clear path to build a strong Returnable Package Culture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9C710AF2-C353-5A90-72F4-F6CFBBBFE0AA}"/>
              </a:ext>
            </a:extLst>
          </p:cNvPr>
          <p:cNvGrpSpPr>
            <a:grpSpLocks/>
          </p:cNvGrpSpPr>
          <p:nvPr/>
        </p:nvGrpSpPr>
        <p:grpSpPr bwMode="auto">
          <a:xfrm>
            <a:off x="890588" y="498475"/>
            <a:ext cx="10082212" cy="5673725"/>
            <a:chOff x="891251" y="497711"/>
            <a:chExt cx="10081549" cy="5674489"/>
          </a:xfrm>
        </p:grpSpPr>
        <p:pic>
          <p:nvPicPr>
            <p:cNvPr id="38916" name="Picture 5">
              <a:extLst>
                <a:ext uri="{FF2B5EF4-FFF2-40B4-BE49-F238E27FC236}">
                  <a16:creationId xmlns:a16="http://schemas.microsoft.com/office/drawing/2014/main" id="{EECAA48C-40A2-A459-2BBA-0162A0654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41351EE-E75F-B11F-3306-11553E3723C1}"/>
                </a:ext>
              </a:extLst>
            </p:cNvPr>
            <p:cNvSpPr/>
            <p:nvPr/>
          </p:nvSpPr>
          <p:spPr>
            <a:xfrm>
              <a:off x="891251" y="497711"/>
              <a:ext cx="2685873" cy="855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8915" name="TextBox 6">
            <a:extLst>
              <a:ext uri="{FF2B5EF4-FFF2-40B4-BE49-F238E27FC236}">
                <a16:creationId xmlns:a16="http://schemas.microsoft.com/office/drawing/2014/main" id="{A15EA8B1-9D21-806D-08B6-B0DFC1479F4E}"/>
              </a:ext>
            </a:extLst>
          </p:cNvPr>
          <p:cNvSpPr txBox="1">
            <a:spLocks noChangeArrowheads="1"/>
          </p:cNvSpPr>
          <p:nvPr/>
        </p:nvSpPr>
        <p:spPr bwMode="auto">
          <a:xfrm>
            <a:off x="676275" y="174625"/>
            <a:ext cx="10621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2000" b="1" i="0" u="sng" strike="noStrike" kern="1200" cap="none" spc="0" normalizeH="0" baseline="0" noProof="0">
                <a:ln>
                  <a:noFill/>
                </a:ln>
                <a:solidFill>
                  <a:srgbClr val="000000"/>
                </a:solidFill>
                <a:effectLst/>
                <a:uLnTx/>
                <a:uFillTx/>
                <a:latin typeface="TCCC-UnityHeadline" pitchFamily="34" charset="0"/>
                <a:ea typeface="+mn-ea"/>
                <a:cs typeface="+mn-cs"/>
              </a:rPr>
              <a:t>EXECUTION</a:t>
            </a:r>
            <a:r>
              <a:rPr kumimoji="0" lang="pt-BR" altLang="en-US" sz="2000" b="1" i="0" u="none" strike="noStrike" kern="1200" cap="none" spc="0" normalizeH="0" baseline="0" noProof="0">
                <a:ln>
                  <a:noFill/>
                </a:ln>
                <a:solidFill>
                  <a:srgbClr val="000000"/>
                </a:solidFill>
                <a:effectLst/>
                <a:uLnTx/>
                <a:uFillTx/>
                <a:latin typeface="TCCC-UnityHeadline" pitchFamily="34" charset="0"/>
                <a:ea typeface="+mn-ea"/>
                <a:cs typeface="+mn-cs"/>
              </a:rPr>
              <a:t>: Specific Look of Success for Returnables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003B393D-56E4-4A42-4354-5868CFA7C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575"/>
          <a:stretch>
            <a:fillRect/>
          </a:stretch>
        </p:blipFill>
        <p:spPr bwMode="auto">
          <a:xfrm>
            <a:off x="590550" y="1157288"/>
            <a:ext cx="11226800"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2">
            <a:extLst>
              <a:ext uri="{FF2B5EF4-FFF2-40B4-BE49-F238E27FC236}">
                <a16:creationId xmlns:a16="http://schemas.microsoft.com/office/drawing/2014/main" id="{0261E0E8-BA9C-E1D8-1818-B847EAA6AB44}"/>
              </a:ext>
            </a:extLst>
          </p:cNvPr>
          <p:cNvSpPr txBox="1">
            <a:spLocks noChangeArrowheads="1"/>
          </p:cNvSpPr>
          <p:nvPr/>
        </p:nvSpPr>
        <p:spPr bwMode="auto">
          <a:xfrm>
            <a:off x="676275" y="174625"/>
            <a:ext cx="1062196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2000" b="1" i="0" u="sng" strike="noStrike" kern="1200" cap="none" spc="0" normalizeH="0" baseline="0" noProof="0">
                <a:ln>
                  <a:noFill/>
                </a:ln>
                <a:solidFill>
                  <a:srgbClr val="000000"/>
                </a:solidFill>
                <a:effectLst/>
                <a:uLnTx/>
                <a:uFillTx/>
                <a:latin typeface="TCCC-UnityHeadline" pitchFamily="34" charset="0"/>
                <a:ea typeface="+mn-ea"/>
                <a:cs typeface="+mn-cs"/>
              </a:rPr>
              <a:t>HABIT BUILDING</a:t>
            </a:r>
            <a:r>
              <a:rPr kumimoji="0" lang="pt-BR" altLang="en-US" sz="2000" b="1" i="0" u="none" strike="noStrike" kern="1200" cap="none" spc="0" normalizeH="0" baseline="0" noProof="0">
                <a:ln>
                  <a:noFill/>
                </a:ln>
                <a:solidFill>
                  <a:srgbClr val="000000"/>
                </a:solidFill>
                <a:effectLst/>
                <a:uLnTx/>
                <a:uFillTx/>
                <a:latin typeface="TCCC-UnityHeadline" pitchFamily="34" charset="0"/>
                <a:ea typeface="+mn-ea"/>
                <a:cs typeface="+mn-cs"/>
              </a:rPr>
              <a:t>: Connect returnables with marketing campaing and launched national promotion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ca-Cola glass bottles go beyond recycling – Daily Tribune">
            <a:extLst>
              <a:ext uri="{FF2B5EF4-FFF2-40B4-BE49-F238E27FC236}">
                <a16:creationId xmlns:a16="http://schemas.microsoft.com/office/drawing/2014/main" id="{496377F4-A3BF-4759-9A73-B3D85D998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12192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23A117E-1C45-4B22-9465-8A6E934D3206}"/>
              </a:ext>
            </a:extLst>
          </p:cNvPr>
          <p:cNvSpPr/>
          <p:nvPr/>
        </p:nvSpPr>
        <p:spPr>
          <a:xfrm>
            <a:off x="0" y="-457200"/>
            <a:ext cx="12192000" cy="73152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D33EC7-FBDE-4D71-884A-FF622C005902}"/>
              </a:ext>
            </a:extLst>
          </p:cNvPr>
          <p:cNvSpPr>
            <a:spLocks noGrp="1"/>
          </p:cNvSpPr>
          <p:nvPr>
            <p:ph type="title"/>
          </p:nvPr>
        </p:nvSpPr>
        <p:spPr/>
        <p:txBody>
          <a:bodyPr/>
          <a:lstStyle/>
          <a:p>
            <a:r>
              <a:rPr lang="en-US" dirty="0"/>
              <a:t>The business imperative</a:t>
            </a:r>
          </a:p>
        </p:txBody>
      </p:sp>
      <p:sp>
        <p:nvSpPr>
          <p:cNvPr id="3" name="Content Placeholder 2">
            <a:extLst>
              <a:ext uri="{FF2B5EF4-FFF2-40B4-BE49-F238E27FC236}">
                <a16:creationId xmlns:a16="http://schemas.microsoft.com/office/drawing/2014/main" id="{09A16397-6374-48DF-A43B-6938E48181B0}"/>
              </a:ext>
            </a:extLst>
          </p:cNvPr>
          <p:cNvSpPr>
            <a:spLocks noGrp="1"/>
          </p:cNvSpPr>
          <p:nvPr>
            <p:ph idx="1"/>
          </p:nvPr>
        </p:nvSpPr>
        <p:spPr/>
        <p:txBody>
          <a:bodyPr anchor="ctr">
            <a:normAutofit/>
          </a:bodyPr>
          <a:lstStyle/>
          <a:p>
            <a:pPr marL="0" indent="0">
              <a:buNone/>
            </a:pPr>
            <a:r>
              <a:rPr lang="en-US" sz="2800" dirty="0"/>
              <a:t>The </a:t>
            </a:r>
            <a:r>
              <a:rPr lang="en-US" sz="2800" dirty="0" err="1"/>
              <a:t>returnables</a:t>
            </a:r>
            <a:r>
              <a:rPr lang="en-US" sz="2800" dirty="0"/>
              <a:t> platform is a key enabler for accelerated incidence and share </a:t>
            </a:r>
            <a:r>
              <a:rPr lang="en-US" sz="2800" dirty="0">
                <a:highlight>
                  <a:srgbClr val="FF0000"/>
                </a:highlight>
              </a:rPr>
              <a:t>growth</a:t>
            </a:r>
            <a:r>
              <a:rPr lang="en-US" sz="2800" dirty="0"/>
              <a:t> while delivering our zero-waste goals.</a:t>
            </a:r>
          </a:p>
        </p:txBody>
      </p:sp>
    </p:spTree>
    <p:extLst>
      <p:ext uri="{BB962C8B-B14F-4D97-AF65-F5344CB8AC3E}">
        <p14:creationId xmlns:p14="http://schemas.microsoft.com/office/powerpoint/2010/main" val="2183561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6BAC3254-1130-8CAC-48EB-E22F33219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629" b="7086"/>
          <a:stretch>
            <a:fillRect/>
          </a:stretch>
        </p:blipFill>
        <p:spPr bwMode="auto">
          <a:xfrm>
            <a:off x="396875" y="881063"/>
            <a:ext cx="1139825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2">
            <a:extLst>
              <a:ext uri="{FF2B5EF4-FFF2-40B4-BE49-F238E27FC236}">
                <a16:creationId xmlns:a16="http://schemas.microsoft.com/office/drawing/2014/main" id="{01D246CD-B128-CF0B-2D82-2CFC66E61FBE}"/>
              </a:ext>
            </a:extLst>
          </p:cNvPr>
          <p:cNvSpPr txBox="1">
            <a:spLocks noChangeArrowheads="1"/>
          </p:cNvSpPr>
          <p:nvPr/>
        </p:nvSpPr>
        <p:spPr bwMode="auto">
          <a:xfrm>
            <a:off x="676275" y="174625"/>
            <a:ext cx="1062196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2000" b="1" i="0" u="sng" strike="noStrike" kern="1200" cap="none" spc="0" normalizeH="0" baseline="0" noProof="0">
                <a:ln>
                  <a:noFill/>
                </a:ln>
                <a:solidFill>
                  <a:srgbClr val="000000"/>
                </a:solidFill>
                <a:effectLst/>
                <a:uLnTx/>
                <a:uFillTx/>
                <a:latin typeface="TCCC-UnityHeadline" pitchFamily="34" charset="0"/>
                <a:ea typeface="+mn-ea"/>
                <a:cs typeface="+mn-cs"/>
              </a:rPr>
              <a:t>PROFITABILITY</a:t>
            </a:r>
            <a:r>
              <a:rPr kumimoji="0" lang="pt-BR" altLang="en-US" sz="2000" b="1" i="0" u="none" strike="noStrike" kern="1200" cap="none" spc="0" normalizeH="0" baseline="0" noProof="0">
                <a:ln>
                  <a:noFill/>
                </a:ln>
                <a:solidFill>
                  <a:srgbClr val="000000"/>
                </a:solidFill>
                <a:effectLst/>
                <a:uLnTx/>
                <a:uFillTx/>
                <a:latin typeface="TCCC-UnityHeadline" pitchFamily="34" charset="0"/>
                <a:ea typeface="+mn-ea"/>
                <a:cs typeface="+mn-cs"/>
              </a:rPr>
              <a:t>: Increase retunable profitability to gurantee sustainable growth</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4" hidden="1">
            <a:extLst>
              <a:ext uri="{FF2B5EF4-FFF2-40B4-BE49-F238E27FC236}">
                <a16:creationId xmlns:a16="http://schemas.microsoft.com/office/drawing/2014/main" id="{BC00CFDD-0D04-B731-BBA1-FE19477E1F07}"/>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1986" name="Object 4" hidden="1">
                        <a:extLst>
                          <a:ext uri="{FF2B5EF4-FFF2-40B4-BE49-F238E27FC236}">
                            <a16:creationId xmlns:a16="http://schemas.microsoft.com/office/drawing/2014/main" id="{BC00CFDD-0D04-B731-BBA1-FE19477E1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Isosceles Triangle 5">
            <a:extLst>
              <a:ext uri="{FF2B5EF4-FFF2-40B4-BE49-F238E27FC236}">
                <a16:creationId xmlns:a16="http://schemas.microsoft.com/office/drawing/2014/main" id="{B0C177EC-6D66-7F8A-9269-9F9AFEAA7590}"/>
              </a:ext>
            </a:extLst>
          </p:cNvPr>
          <p:cNvSpPr/>
          <p:nvPr/>
        </p:nvSpPr>
        <p:spPr>
          <a:xfrm>
            <a:off x="646113" y="608013"/>
            <a:ext cx="10593387" cy="105568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CCC-UnityText" panose="020B0505030303020204" pitchFamily="34" charset="0"/>
                <a:ea typeface="+mn-ea"/>
                <a:cs typeface="+mn-cs"/>
              </a:rPr>
              <a:t>Moonshot Target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CCC-UnityText" panose="020B0505030303020204" pitchFamily="34" charset="0"/>
                <a:ea typeface="+mn-ea"/>
                <a:cs typeface="+mn-cs"/>
              </a:rPr>
              <a:t>40% Mix </a:t>
            </a:r>
            <a:r>
              <a:rPr kumimoji="0" lang="en-US" sz="1800" b="1" i="0" u="none" strike="noStrike" kern="1200" cap="none" spc="0" normalizeH="0" baseline="0" noProof="0" dirty="0">
                <a:ln>
                  <a:noFill/>
                </a:ln>
                <a:solidFill>
                  <a:srgbClr val="FFFFFF"/>
                </a:solidFill>
                <a:effectLst/>
                <a:uLnTx/>
                <a:uFillTx/>
                <a:latin typeface="TCCC-UnityText" panose="020B0505030303020204" pitchFamily="34" charset="0"/>
                <a:ea typeface="+mn-ea"/>
                <a:cs typeface="+mn-cs"/>
                <a:sym typeface="Wingdings" panose="05000000000000000000" pitchFamily="2" charset="2"/>
              </a:rPr>
              <a:t> +6.4p.p vs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CCC-UnityText" panose="020B0505030303020204" pitchFamily="34" charset="0"/>
                <a:ea typeface="+mn-ea"/>
                <a:cs typeface="+mn-cs"/>
                <a:sym typeface="Wingdings" panose="05000000000000000000" pitchFamily="2" charset="2"/>
              </a:rPr>
              <a:t>Increase Household Penetration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8ADDFF0-B66F-066C-8C05-413E245EAA34}"/>
              </a:ext>
            </a:extLst>
          </p:cNvPr>
          <p:cNvSpPr/>
          <p:nvPr/>
        </p:nvSpPr>
        <p:spPr>
          <a:xfrm>
            <a:off x="757365" y="1743318"/>
            <a:ext cx="517557" cy="3670378"/>
          </a:xfrm>
          <a:prstGeom prst="rect">
            <a:avLst/>
          </a:prstGeom>
          <a:solidFill>
            <a:schemeClr val="accent5">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600" normalizeH="0" baseline="0" noProof="0" dirty="0">
                <a:ln>
                  <a:noFill/>
                </a:ln>
                <a:solidFill>
                  <a:srgbClr val="FFFFFF"/>
                </a:solidFill>
                <a:effectLst/>
                <a:uLnTx/>
                <a:uFillTx/>
                <a:latin typeface="TCCC-UnityTextPC" panose="020B0505030303020204" pitchFamily="34" charset="0"/>
                <a:ea typeface="+mn-ea"/>
                <a:cs typeface="+mn-cs"/>
              </a:rPr>
              <a:t>SELECTIVELY PLAY</a:t>
            </a:r>
            <a:endParaRPr kumimoji="0" lang="en-US" sz="1600" b="1" i="0" u="none" strike="noStrike" kern="1200" cap="none" spc="600" normalizeH="0" baseline="0" noProof="0" dirty="0">
              <a:ln>
                <a:noFill/>
              </a:ln>
              <a:solidFill>
                <a:srgbClr val="FFFFFF"/>
              </a:solidFill>
              <a:effectLst/>
              <a:uLnTx/>
              <a:uFillTx/>
              <a:latin typeface="TCCC-UnityTextPC" panose="020B0505030303020204" pitchFamily="34" charset="0"/>
              <a:ea typeface="+mn-ea"/>
              <a:cs typeface="+mn-cs"/>
            </a:endParaRPr>
          </a:p>
        </p:txBody>
      </p:sp>
      <p:sp>
        <p:nvSpPr>
          <p:cNvPr id="23" name="Rectangle 22">
            <a:extLst>
              <a:ext uri="{FF2B5EF4-FFF2-40B4-BE49-F238E27FC236}">
                <a16:creationId xmlns:a16="http://schemas.microsoft.com/office/drawing/2014/main" id="{F99FC6E3-3307-ED13-F195-AA3703965F70}"/>
              </a:ext>
            </a:extLst>
          </p:cNvPr>
          <p:cNvSpPr/>
          <p:nvPr/>
        </p:nvSpPr>
        <p:spPr>
          <a:xfrm>
            <a:off x="1376363" y="1743075"/>
            <a:ext cx="4445000" cy="1573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sng" strike="noStrike" kern="1200" cap="none" spc="0" normalizeH="0" baseline="0" noProof="0" dirty="0">
                <a:ln>
                  <a:noFill/>
                </a:ln>
                <a:solidFill>
                  <a:srgbClr val="000000"/>
                </a:solidFill>
                <a:effectLst/>
                <a:uLnTx/>
                <a:uFillTx/>
                <a:latin typeface="TCCC-UnityTextPC" panose="020B0505030303020204" pitchFamily="34" charset="0"/>
                <a:ea typeface="맑은 고딕" panose="020B0503020000020004" pitchFamily="34" charset="-127"/>
                <a:cs typeface="+mn-cs"/>
              </a:rPr>
              <a:t>NEW OCCASIONS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200" b="1" i="0" u="sng" strike="noStrike" kern="1200" cap="none" spc="0" normalizeH="0" baseline="0" noProof="0" dirty="0">
              <a:ln>
                <a:noFill/>
              </a:ln>
              <a:solidFill>
                <a:srgbClr val="000000"/>
              </a:solidFill>
              <a:effectLst/>
              <a:uLnTx/>
              <a:uFillTx/>
              <a:latin typeface="TCCC-UnityTextPC" panose="020B0505030303020204" pitchFamily="34" charset="0"/>
              <a:ea typeface="맑은 고딕" panose="020B0503020000020004" pitchFamily="34" charset="-127"/>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solidFill>
                <a:effectLst/>
                <a:uLnTx/>
                <a:uFillTx/>
                <a:latin typeface="TCCC-UnityTextPC" panose="020B0505030303020204" pitchFamily="34" charset="0"/>
                <a:ea typeface="맑은 고딕" panose="020B0503020000020004" pitchFamily="34" charset="-127"/>
                <a:cs typeface="+mn-cs"/>
              </a:rPr>
              <a:t>Gain presence at breaks occasions and create the concept of affordability for single serve package</a:t>
            </a:r>
            <a:endParaRPr kumimoji="0" lang="ko-KR" altLang="en-US" sz="1200" b="0" i="0" u="none" strike="noStrike" kern="1200" cap="none" spc="0" normalizeH="0" baseline="0" noProof="0" dirty="0">
              <a:ln>
                <a:noFill/>
              </a:ln>
              <a:solidFill>
                <a:srgbClr val="000000"/>
              </a:solidFill>
              <a:effectLst/>
              <a:uLnTx/>
              <a:uFillTx/>
              <a:latin typeface="TCCC-UnityTextPC" panose="020B0505030303020204" pitchFamily="34" charset="0"/>
              <a:ea typeface="맑은 고딕" panose="020B0503020000020004" pitchFamily="34" charset="-127"/>
              <a:cs typeface="+mn-cs"/>
            </a:endParaRPr>
          </a:p>
        </p:txBody>
      </p:sp>
      <p:sp>
        <p:nvSpPr>
          <p:cNvPr id="30" name="Rectangle 29">
            <a:extLst>
              <a:ext uri="{FF2B5EF4-FFF2-40B4-BE49-F238E27FC236}">
                <a16:creationId xmlns:a16="http://schemas.microsoft.com/office/drawing/2014/main" id="{6D9925F4-057A-E5F6-8A40-00AD1BF6A67F}"/>
              </a:ext>
            </a:extLst>
          </p:cNvPr>
          <p:cNvSpPr/>
          <p:nvPr/>
        </p:nvSpPr>
        <p:spPr>
          <a:xfrm>
            <a:off x="1376363" y="3316288"/>
            <a:ext cx="4438650" cy="225425"/>
          </a:xfrm>
          <a:prstGeom prst="rect">
            <a:avLst/>
          </a:prstGeom>
          <a:solidFill>
            <a:srgbClr val="2671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CCC-UnityTextPC" panose="020B0505030303020204" pitchFamily="34" charset="0"/>
                <a:ea typeface="+mn-ea"/>
                <a:cs typeface="+mn-cs"/>
              </a:rPr>
              <a:t>19%</a:t>
            </a:r>
          </a:p>
        </p:txBody>
      </p:sp>
      <p:sp>
        <p:nvSpPr>
          <p:cNvPr id="2" name="Rectangle 1">
            <a:extLst>
              <a:ext uri="{FF2B5EF4-FFF2-40B4-BE49-F238E27FC236}">
                <a16:creationId xmlns:a16="http://schemas.microsoft.com/office/drawing/2014/main" id="{028D5F7E-FA08-3C43-1C28-88D68066071B}"/>
              </a:ext>
            </a:extLst>
          </p:cNvPr>
          <p:cNvSpPr/>
          <p:nvPr/>
        </p:nvSpPr>
        <p:spPr>
          <a:xfrm>
            <a:off x="646113" y="5500688"/>
            <a:ext cx="10507662" cy="4413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TCCC-UnityTextPC" panose="020B0505030303020204" pitchFamily="34" charset="0"/>
              <a:ea typeface="+mn-ea"/>
              <a:cs typeface="+mn-cs"/>
            </a:endParaRPr>
          </a:p>
        </p:txBody>
      </p:sp>
      <p:sp>
        <p:nvSpPr>
          <p:cNvPr id="33" name="Rectangle 32">
            <a:extLst>
              <a:ext uri="{FF2B5EF4-FFF2-40B4-BE49-F238E27FC236}">
                <a16:creationId xmlns:a16="http://schemas.microsoft.com/office/drawing/2014/main" id="{E7D1DB1E-C7B0-90DF-61AB-17F501F578E9}"/>
              </a:ext>
            </a:extLst>
          </p:cNvPr>
          <p:cNvSpPr/>
          <p:nvPr/>
        </p:nvSpPr>
        <p:spPr>
          <a:xfrm>
            <a:off x="1376363" y="3705225"/>
            <a:ext cx="4445000" cy="14843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sng" strike="noStrike" kern="1200" cap="none" spc="0" normalizeH="0" baseline="0" noProof="0" dirty="0">
                <a:ln>
                  <a:noFill/>
                </a:ln>
                <a:solidFill>
                  <a:srgbClr val="000000"/>
                </a:solidFill>
                <a:effectLst/>
                <a:uLnTx/>
                <a:uFillTx/>
                <a:latin typeface="TCCC-UnityTextPC" panose="020B0505030303020204" pitchFamily="34" charset="0"/>
                <a:ea typeface="맑은 고딕" panose="020B0503020000020004" pitchFamily="34" charset="-127"/>
                <a:cs typeface="+mn-cs"/>
              </a:rPr>
              <a:t>DIGITAL CHANNEL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200" b="1" i="0" u="sng" strike="noStrike" kern="1200" cap="none" spc="0" normalizeH="0" baseline="0" noProof="0" dirty="0">
              <a:ln>
                <a:noFill/>
              </a:ln>
              <a:solidFill>
                <a:srgbClr val="000000"/>
              </a:solidFill>
              <a:effectLst/>
              <a:uLnTx/>
              <a:uFillTx/>
              <a:latin typeface="TCCC-UnityTextPC" panose="020B0505030303020204" pitchFamily="34" charset="0"/>
              <a:ea typeface="맑은 고딕" panose="020B0503020000020004" pitchFamily="34" charset="-127"/>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solidFill>
                <a:effectLst/>
                <a:uLnTx/>
                <a:uFillTx/>
                <a:latin typeface="TCCC-UnityTextPC" panose="020B0505030303020204" pitchFamily="34" charset="0"/>
                <a:ea typeface="맑은 고딕" panose="020B0503020000020004" pitchFamily="34" charset="-127"/>
                <a:cs typeface="+mn-cs"/>
              </a:rPr>
              <a:t>increase refillable presence through WABI and D2C verticals (Increasing Refillable mix 10pp in 5 years)</a:t>
            </a:r>
            <a:endParaRPr kumimoji="0" lang="ko-KR" altLang="en-US" sz="1200" b="0" i="0" u="none" strike="noStrike" kern="1200" cap="none" spc="0" normalizeH="0" baseline="0" noProof="0" dirty="0">
              <a:ln>
                <a:noFill/>
              </a:ln>
              <a:solidFill>
                <a:srgbClr val="000000"/>
              </a:solidFill>
              <a:effectLst/>
              <a:uLnTx/>
              <a:uFillTx/>
              <a:latin typeface="TCCC-UnityTextPC" panose="020B0505030303020204" pitchFamily="34" charset="0"/>
              <a:ea typeface="맑은 고딕" panose="020B0503020000020004" pitchFamily="34" charset="-127"/>
              <a:cs typeface="+mn-cs"/>
            </a:endParaRPr>
          </a:p>
        </p:txBody>
      </p:sp>
      <p:sp>
        <p:nvSpPr>
          <p:cNvPr id="34" name="Rectangle 33">
            <a:extLst>
              <a:ext uri="{FF2B5EF4-FFF2-40B4-BE49-F238E27FC236}">
                <a16:creationId xmlns:a16="http://schemas.microsoft.com/office/drawing/2014/main" id="{C4795EB4-4961-3130-AC17-51E7746D9AEA}"/>
              </a:ext>
            </a:extLst>
          </p:cNvPr>
          <p:cNvSpPr/>
          <p:nvPr/>
        </p:nvSpPr>
        <p:spPr>
          <a:xfrm>
            <a:off x="1376363" y="5194300"/>
            <a:ext cx="4438650" cy="223838"/>
          </a:xfrm>
          <a:prstGeom prst="rect">
            <a:avLst/>
          </a:prstGeom>
          <a:solidFill>
            <a:srgbClr val="2671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CCC-UnityTextPC" panose="020B0505030303020204" pitchFamily="34" charset="0"/>
                <a:ea typeface="+mn-ea"/>
                <a:cs typeface="+mn-cs"/>
              </a:rPr>
              <a:t>15%</a:t>
            </a:r>
          </a:p>
        </p:txBody>
      </p:sp>
      <p:sp>
        <p:nvSpPr>
          <p:cNvPr id="19" name="Rectangle 18">
            <a:extLst>
              <a:ext uri="{FF2B5EF4-FFF2-40B4-BE49-F238E27FC236}">
                <a16:creationId xmlns:a16="http://schemas.microsoft.com/office/drawing/2014/main" id="{F01EACBD-FDBF-35AC-6CE5-F71641CF2A79}"/>
              </a:ext>
            </a:extLst>
          </p:cNvPr>
          <p:cNvSpPr/>
          <p:nvPr/>
        </p:nvSpPr>
        <p:spPr>
          <a:xfrm>
            <a:off x="300038" y="5503863"/>
            <a:ext cx="3216275" cy="39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CCC-UnityTextPC" panose="020B0505030303020204" pitchFamily="34" charset="0"/>
                <a:ea typeface="+mn-ea"/>
                <a:cs typeface="+mn-cs"/>
              </a:rPr>
              <a:t>VIRTUAL BOTTLE</a:t>
            </a:r>
          </a:p>
        </p:txBody>
      </p:sp>
      <p:sp>
        <p:nvSpPr>
          <p:cNvPr id="24" name="Rectangle 23">
            <a:extLst>
              <a:ext uri="{FF2B5EF4-FFF2-40B4-BE49-F238E27FC236}">
                <a16:creationId xmlns:a16="http://schemas.microsoft.com/office/drawing/2014/main" id="{549D4DA2-EED7-97E3-C4A7-7FD177CDF9F9}"/>
              </a:ext>
            </a:extLst>
          </p:cNvPr>
          <p:cNvSpPr/>
          <p:nvPr/>
        </p:nvSpPr>
        <p:spPr>
          <a:xfrm>
            <a:off x="5683250" y="5502275"/>
            <a:ext cx="3214688" cy="3984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CCC-UnityTextPC" panose="020B0505030303020204" pitchFamily="34" charset="0"/>
                <a:ea typeface="+mn-ea"/>
                <a:cs typeface="+mn-cs"/>
              </a:rPr>
              <a:t>WWW Connection</a:t>
            </a:r>
          </a:p>
        </p:txBody>
      </p:sp>
      <p:sp>
        <p:nvSpPr>
          <p:cNvPr id="25" name="Rectangle 24">
            <a:extLst>
              <a:ext uri="{FF2B5EF4-FFF2-40B4-BE49-F238E27FC236}">
                <a16:creationId xmlns:a16="http://schemas.microsoft.com/office/drawing/2014/main" id="{B80887D8-6E0C-6F89-B7BD-0A2CAC1F2EF4}"/>
              </a:ext>
            </a:extLst>
          </p:cNvPr>
          <p:cNvSpPr/>
          <p:nvPr/>
        </p:nvSpPr>
        <p:spPr>
          <a:xfrm>
            <a:off x="2992438" y="5500688"/>
            <a:ext cx="3214687" cy="39846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CCC-UnityTextPC" panose="020B0505030303020204" pitchFamily="34" charset="0"/>
                <a:ea typeface="+mn-ea"/>
                <a:cs typeface="+mn-cs"/>
              </a:rPr>
              <a:t>DIGITAL SEEDING</a:t>
            </a:r>
          </a:p>
        </p:txBody>
      </p:sp>
      <p:cxnSp>
        <p:nvCxnSpPr>
          <p:cNvPr id="8" name="Straight Connector 7">
            <a:extLst>
              <a:ext uri="{FF2B5EF4-FFF2-40B4-BE49-F238E27FC236}">
                <a16:creationId xmlns:a16="http://schemas.microsoft.com/office/drawing/2014/main" id="{8719A8B5-C106-3BFB-3B11-F2781308E37F}"/>
              </a:ext>
            </a:extLst>
          </p:cNvPr>
          <p:cNvCxnSpPr/>
          <p:nvPr/>
        </p:nvCxnSpPr>
        <p:spPr>
          <a:xfrm flipV="1">
            <a:off x="3355975" y="5543550"/>
            <a:ext cx="0" cy="38893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3B8D6C7-CA86-11FE-47D2-FA5BA200791F}"/>
              </a:ext>
            </a:extLst>
          </p:cNvPr>
          <p:cNvCxnSpPr/>
          <p:nvPr/>
        </p:nvCxnSpPr>
        <p:spPr>
          <a:xfrm flipV="1">
            <a:off x="6015038" y="5532438"/>
            <a:ext cx="0" cy="38893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AFB582B-BEC4-FF57-40AD-AE9E536A815E}"/>
              </a:ext>
            </a:extLst>
          </p:cNvPr>
          <p:cNvCxnSpPr/>
          <p:nvPr/>
        </p:nvCxnSpPr>
        <p:spPr>
          <a:xfrm flipV="1">
            <a:off x="8712200" y="5532438"/>
            <a:ext cx="0" cy="38893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7BC48E8-A4F2-77A6-D61D-E422C9C862E3}"/>
              </a:ext>
            </a:extLst>
          </p:cNvPr>
          <p:cNvSpPr/>
          <p:nvPr/>
        </p:nvSpPr>
        <p:spPr>
          <a:xfrm>
            <a:off x="8331200" y="5502275"/>
            <a:ext cx="3214688" cy="398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CCC-UnityTextPC" panose="020B0505030303020204" pitchFamily="34" charset="0"/>
                <a:ea typeface="+mn-ea"/>
                <a:cs typeface="+mn-cs"/>
              </a:rPr>
              <a:t>PROFITABILITY</a:t>
            </a:r>
          </a:p>
        </p:txBody>
      </p:sp>
      <p:sp>
        <p:nvSpPr>
          <p:cNvPr id="35" name="Rectangle 34">
            <a:extLst>
              <a:ext uri="{FF2B5EF4-FFF2-40B4-BE49-F238E27FC236}">
                <a16:creationId xmlns:a16="http://schemas.microsoft.com/office/drawing/2014/main" id="{7DADD718-170A-CC58-22CF-BE975B772CE5}"/>
              </a:ext>
            </a:extLst>
          </p:cNvPr>
          <p:cNvSpPr/>
          <p:nvPr/>
        </p:nvSpPr>
        <p:spPr>
          <a:xfrm>
            <a:off x="5984546" y="1743318"/>
            <a:ext cx="517557" cy="3670378"/>
          </a:xfrm>
          <a:prstGeom prst="rect">
            <a:avLst/>
          </a:prstGeom>
          <a:solidFill>
            <a:schemeClr val="accent1">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600" normalizeH="0" baseline="0" noProof="0" dirty="0">
                <a:ln>
                  <a:noFill/>
                </a:ln>
                <a:solidFill>
                  <a:srgbClr val="FFFFFF"/>
                </a:solidFill>
                <a:effectLst/>
                <a:uLnTx/>
                <a:uFillTx/>
                <a:latin typeface="TCCC-UnityTextPC" panose="020B0505030303020204" pitchFamily="34" charset="0"/>
                <a:ea typeface="+mn-ea"/>
                <a:cs typeface="+mn-cs"/>
              </a:rPr>
              <a:t>STAR</a:t>
            </a:r>
            <a:endParaRPr kumimoji="0" lang="en-US" sz="2000" b="1" i="0" u="none" strike="noStrike" kern="1200" cap="none" spc="600" normalizeH="0" baseline="0" noProof="0" dirty="0">
              <a:ln>
                <a:noFill/>
              </a:ln>
              <a:solidFill>
                <a:srgbClr val="FFFFFF"/>
              </a:solidFill>
              <a:effectLst/>
              <a:uLnTx/>
              <a:uFillTx/>
              <a:latin typeface="TCCC-UnityTextPC" panose="020B0505030303020204" pitchFamily="34" charset="0"/>
              <a:ea typeface="+mn-ea"/>
              <a:cs typeface="+mn-cs"/>
            </a:endParaRPr>
          </a:p>
        </p:txBody>
      </p:sp>
      <p:sp>
        <p:nvSpPr>
          <p:cNvPr id="36" name="Rectangle 35">
            <a:extLst>
              <a:ext uri="{FF2B5EF4-FFF2-40B4-BE49-F238E27FC236}">
                <a16:creationId xmlns:a16="http://schemas.microsoft.com/office/drawing/2014/main" id="{FB4B323D-98FF-A320-79D8-92ACE79F4507}"/>
              </a:ext>
            </a:extLst>
          </p:cNvPr>
          <p:cNvSpPr/>
          <p:nvPr/>
        </p:nvSpPr>
        <p:spPr>
          <a:xfrm>
            <a:off x="6608763" y="1743075"/>
            <a:ext cx="4446587" cy="1573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sng" strike="noStrike" kern="1200" cap="none" spc="0" normalizeH="0" baseline="0" noProof="0" dirty="0">
                <a:ln>
                  <a:noFill/>
                </a:ln>
                <a:solidFill>
                  <a:srgbClr val="000000"/>
                </a:solidFill>
                <a:effectLst/>
                <a:uLnTx/>
                <a:uFillTx/>
                <a:latin typeface="TCCC-UnityTextPC" panose="020B0505030303020204" pitchFamily="34" charset="0"/>
                <a:ea typeface="+mn-ea"/>
                <a:cs typeface="+mn-cs"/>
              </a:rPr>
              <a:t>EXPANDING HABIT THROUGH A STRONG COMPETITIVE AFFORDABILITY PORTFOLIO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200" b="0" i="0" u="none" strike="noStrike" kern="1200" cap="none" spc="0" normalizeH="0" baseline="0" noProof="0" dirty="0">
              <a:ln>
                <a:noFill/>
              </a:ln>
              <a:solidFill>
                <a:srgbClr val="000000"/>
              </a:solidFill>
              <a:effectLst/>
              <a:uLnTx/>
              <a:uFillTx/>
              <a:latin typeface="TCCC-UnityText" panose="020B0605030303020204" pitchFamily="34" charset="0"/>
              <a:ea typeface="Arial Unicode MS"/>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solidFill>
                <a:effectLst/>
                <a:uLnTx/>
                <a:uFillTx/>
                <a:latin typeface="TCCC-UnityText" panose="020B0605030303020204" pitchFamily="34" charset="0"/>
                <a:ea typeface="Arial Unicode MS"/>
                <a:cs typeface="Arial" pitchFamily="34" charset="0"/>
              </a:rPr>
              <a:t>of sizes, brands (expand Flavors, No sugar and Juices) and prices.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solidFill>
                <a:effectLst/>
                <a:uLnTx/>
                <a:uFillTx/>
                <a:latin typeface="TCCC-UnityText" panose="020B0605030303020204" pitchFamily="34" charset="0"/>
                <a:ea typeface="Arial Unicode MS"/>
                <a:cs typeface="Arial" pitchFamily="34" charset="0"/>
              </a:rPr>
              <a:t>Leverage Universal Bottler and have Segmented Communication.</a:t>
            </a:r>
            <a:endParaRPr kumimoji="0" lang="ko-KR" altLang="en-US" sz="1200" b="0" i="0" u="none" strike="noStrike" kern="1200" cap="none" spc="0" normalizeH="0" baseline="0" noProof="0" dirty="0">
              <a:ln>
                <a:noFill/>
              </a:ln>
              <a:solidFill>
                <a:srgbClr val="000000"/>
              </a:solidFill>
              <a:effectLst/>
              <a:uLnTx/>
              <a:uFillTx/>
              <a:latin typeface="TCCC-UnityText" panose="020B0605030303020204" pitchFamily="34" charset="0"/>
              <a:ea typeface="Arial Unicode MS"/>
              <a:cs typeface="Arial" pitchFamily="34" charset="0"/>
            </a:endParaRPr>
          </a:p>
        </p:txBody>
      </p:sp>
      <p:sp>
        <p:nvSpPr>
          <p:cNvPr id="37" name="Rectangle 36">
            <a:extLst>
              <a:ext uri="{FF2B5EF4-FFF2-40B4-BE49-F238E27FC236}">
                <a16:creationId xmlns:a16="http://schemas.microsoft.com/office/drawing/2014/main" id="{06518F77-1DD3-BC93-6DEC-4B74192F0C72}"/>
              </a:ext>
            </a:extLst>
          </p:cNvPr>
          <p:cNvSpPr/>
          <p:nvPr/>
        </p:nvSpPr>
        <p:spPr>
          <a:xfrm>
            <a:off x="6608763" y="3616325"/>
            <a:ext cx="4446587" cy="1573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sng" strike="noStrike" kern="1200" cap="none" spc="0" normalizeH="0" baseline="0" noProof="0" dirty="0">
                <a:ln>
                  <a:noFill/>
                </a:ln>
                <a:solidFill>
                  <a:srgbClr val="000000"/>
                </a:solidFill>
                <a:effectLst/>
                <a:uLnTx/>
                <a:uFillTx/>
                <a:latin typeface="TCCC-UnityTextPC" panose="020B0505030303020204" pitchFamily="34" charset="0"/>
                <a:ea typeface="맑은 고딕" panose="020B0503020000020004" pitchFamily="34" charset="-127"/>
                <a:cs typeface="+mn-cs"/>
              </a:rPr>
              <a:t>CHANNEL EXPANSION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200" b="1" i="0" u="sng" strike="noStrike" kern="1200" cap="none" spc="0" normalizeH="0" baseline="0" noProof="0" dirty="0">
              <a:ln>
                <a:noFill/>
              </a:ln>
              <a:solidFill>
                <a:srgbClr val="000000"/>
              </a:solidFill>
              <a:effectLst/>
              <a:uLnTx/>
              <a:uFillTx/>
              <a:latin typeface="TCCC-UnityTextPC" panose="020B0505030303020204" pitchFamily="34" charset="0"/>
              <a:ea typeface="맑은 고딕" panose="020B0503020000020004" pitchFamily="34" charset="-127"/>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solidFill>
                <a:effectLst/>
                <a:uLnTx/>
                <a:uFillTx/>
                <a:latin typeface="TCCC-UnityTextPC" panose="020B0505030303020204" pitchFamily="34" charset="0"/>
                <a:ea typeface="맑은 고딕" panose="020B0503020000020004" pitchFamily="34" charset="-127"/>
                <a:cs typeface="+mn-cs"/>
              </a:rPr>
              <a:t>modern trade is key to increase incidence and gain competitiveness</a:t>
            </a:r>
            <a:endParaRPr kumimoji="0" lang="ko-KR" altLang="en-US" sz="1200" b="0" i="0" u="none" strike="noStrike" kern="1200" cap="none" spc="0" normalizeH="0" baseline="0" noProof="0" dirty="0">
              <a:ln>
                <a:noFill/>
              </a:ln>
              <a:solidFill>
                <a:srgbClr val="000000"/>
              </a:solidFill>
              <a:effectLst/>
              <a:uLnTx/>
              <a:uFillTx/>
              <a:latin typeface="TCCC-UnityTextPC" panose="020B0505030303020204" pitchFamily="34" charset="0"/>
              <a:ea typeface="맑은 고딕" panose="020B0503020000020004" pitchFamily="34" charset="-127"/>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200" b="1" i="0" u="sng" strike="noStrike" kern="1200" cap="none" spc="0" normalizeH="0" baseline="0" noProof="0" dirty="0">
              <a:ln>
                <a:noFill/>
              </a:ln>
              <a:solidFill>
                <a:srgbClr val="000000"/>
              </a:solidFill>
              <a:effectLst/>
              <a:uLnTx/>
              <a:uFillTx/>
              <a:latin typeface="TCCC-UnityTextPC" panose="020B0505030303020204" pitchFamily="34" charset="0"/>
              <a:ea typeface="맑은 고딕" panose="020B0503020000020004" pitchFamily="34" charset="-127"/>
              <a:cs typeface="+mn-cs"/>
            </a:endParaRPr>
          </a:p>
        </p:txBody>
      </p:sp>
      <p:sp>
        <p:nvSpPr>
          <p:cNvPr id="38" name="Rectangle 37">
            <a:extLst>
              <a:ext uri="{FF2B5EF4-FFF2-40B4-BE49-F238E27FC236}">
                <a16:creationId xmlns:a16="http://schemas.microsoft.com/office/drawing/2014/main" id="{527C16D8-C898-ADDE-C360-575A531BBC35}"/>
              </a:ext>
            </a:extLst>
          </p:cNvPr>
          <p:cNvSpPr/>
          <p:nvPr/>
        </p:nvSpPr>
        <p:spPr>
          <a:xfrm>
            <a:off x="6608763" y="3316288"/>
            <a:ext cx="4446587" cy="209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CCC-UnityTextPC" panose="020B0505030303020204" pitchFamily="34" charset="0"/>
                <a:ea typeface="+mn-ea"/>
                <a:cs typeface="+mn-cs"/>
              </a:rPr>
              <a:t>38%</a:t>
            </a:r>
          </a:p>
        </p:txBody>
      </p:sp>
      <p:sp>
        <p:nvSpPr>
          <p:cNvPr id="39" name="Rectangle 38">
            <a:extLst>
              <a:ext uri="{FF2B5EF4-FFF2-40B4-BE49-F238E27FC236}">
                <a16:creationId xmlns:a16="http://schemas.microsoft.com/office/drawing/2014/main" id="{13621B3F-C055-71B9-A235-4961868C89E4}"/>
              </a:ext>
            </a:extLst>
          </p:cNvPr>
          <p:cNvSpPr/>
          <p:nvPr/>
        </p:nvSpPr>
        <p:spPr>
          <a:xfrm>
            <a:off x="6608763" y="5194300"/>
            <a:ext cx="4446587" cy="21907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CCC-UnityTextPC" panose="020B0505030303020204" pitchFamily="34" charset="0"/>
                <a:ea typeface="+mn-ea"/>
                <a:cs typeface="+mn-cs"/>
              </a:rPr>
              <a:t>28%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22"/>
          <p:cNvSpPr/>
          <p:nvPr/>
        </p:nvSpPr>
        <p:spPr>
          <a:xfrm>
            <a:off x="-1" y="0"/>
            <a:ext cx="731522" cy="6858000"/>
          </a:xfrm>
          <a:prstGeom prst="rect">
            <a:avLst/>
          </a:prstGeom>
          <a:gradFill>
            <a:gsLst>
              <a:gs pos="0">
                <a:srgbClr val="F8F4FD"/>
              </a:gs>
              <a:gs pos="99000">
                <a:srgbClr val="D9D9D9"/>
              </a:gs>
              <a:gs pos="100000">
                <a:srgbClr val="D9D9D9"/>
              </a:gs>
            </a:gsLst>
            <a:path path="circle">
              <a:fillToRect r="100000" b="100000"/>
            </a:path>
            <a:tileRect l="-100000" t="-100000"/>
          </a:gradFill>
          <a:ln>
            <a:noFill/>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3" name="Google Shape;113;p22"/>
          <p:cNvSpPr/>
          <p:nvPr/>
        </p:nvSpPr>
        <p:spPr>
          <a:xfrm>
            <a:off x="2988297" y="2177147"/>
            <a:ext cx="9667285" cy="2507976"/>
          </a:xfrm>
          <a:prstGeom prst="rect">
            <a:avLst/>
          </a:prstGeom>
          <a:gradFill>
            <a:gsLst>
              <a:gs pos="0">
                <a:srgbClr val="800000"/>
              </a:gs>
              <a:gs pos="100000">
                <a:srgbClr val="FF0000"/>
              </a:gs>
            </a:gsLst>
            <a:lin ang="0" scaled="0"/>
          </a:gradFill>
          <a:ln>
            <a:noFill/>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4" name="Google Shape;114;p22"/>
          <p:cNvSpPr txBox="1"/>
          <p:nvPr/>
        </p:nvSpPr>
        <p:spPr>
          <a:xfrm>
            <a:off x="3418341" y="4822645"/>
            <a:ext cx="2713156" cy="44466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6600"/>
              <a:buFont typeface="Lato Light"/>
              <a:buNone/>
              <a:tabLst/>
              <a:defRPr/>
            </a:pPr>
            <a:r>
              <a:rPr kumimoji="0" lang="en-US" sz="1400" b="1" i="0" u="none" strike="noStrike" kern="1200" cap="none" spc="600" normalizeH="0" baseline="0" noProof="0">
                <a:ln>
                  <a:noFill/>
                </a:ln>
                <a:solidFill>
                  <a:prstClr val="black"/>
                </a:solidFill>
                <a:effectLst/>
                <a:uLnTx/>
                <a:uFillTx/>
                <a:latin typeface="Lato Light"/>
                <a:ea typeface="Lato Light"/>
                <a:cs typeface="Lato Light"/>
                <a:sym typeface="Lato Light"/>
              </a:rPr>
              <a:t>DEC 2021</a:t>
            </a:r>
            <a:endParaRPr kumimoji="0" sz="1400" b="1" i="0" u="none" strike="noStrike" kern="1200" cap="none" spc="600" normalizeH="0" baseline="0" noProof="0">
              <a:ln>
                <a:noFill/>
              </a:ln>
              <a:solidFill>
                <a:prstClr val="black"/>
              </a:solidFill>
              <a:effectLst/>
              <a:uLnTx/>
              <a:uFillTx/>
              <a:latin typeface="Calibri" panose="020F0502020204030204"/>
              <a:ea typeface="+mn-ea"/>
              <a:cs typeface="+mn-cs"/>
            </a:endParaRPr>
          </a:p>
        </p:txBody>
      </p:sp>
      <p:sp>
        <p:nvSpPr>
          <p:cNvPr id="116" name="Google Shape;116;p22"/>
          <p:cNvSpPr/>
          <p:nvPr/>
        </p:nvSpPr>
        <p:spPr>
          <a:xfrm>
            <a:off x="-1" y="3506771"/>
            <a:ext cx="1775583" cy="3569058"/>
          </a:xfrm>
          <a:prstGeom prst="rect">
            <a:avLst/>
          </a:prstGeom>
          <a:solidFill>
            <a:srgbClr val="DA0305"/>
          </a:solidFill>
          <a:ln>
            <a:noFill/>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CuadroTexto 7"/>
          <p:cNvSpPr txBox="1"/>
          <p:nvPr/>
        </p:nvSpPr>
        <p:spPr>
          <a:xfrm>
            <a:off x="-665859" y="4463094"/>
            <a:ext cx="1846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114;p22">
            <a:extLst>
              <a:ext uri="{FF2B5EF4-FFF2-40B4-BE49-F238E27FC236}">
                <a16:creationId xmlns:a16="http://schemas.microsoft.com/office/drawing/2014/main" id="{779EA8C5-D43D-4542-9C8F-8F82653C6EAF}"/>
              </a:ext>
            </a:extLst>
          </p:cNvPr>
          <p:cNvSpPr txBox="1"/>
          <p:nvPr/>
        </p:nvSpPr>
        <p:spPr>
          <a:xfrm>
            <a:off x="4778303" y="2413983"/>
            <a:ext cx="7080617" cy="1003301"/>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6600"/>
              <a:buFont typeface="Lato Light"/>
              <a:buNone/>
              <a:tabLst/>
              <a:defRPr/>
            </a:pPr>
            <a:r>
              <a:rPr kumimoji="0" lang="en-US" sz="2800" b="0" i="0" u="none" strike="noStrike" kern="1200" cap="none" spc="600" normalizeH="0" baseline="0" noProof="0">
                <a:ln>
                  <a:noFill/>
                </a:ln>
                <a:solidFill>
                  <a:srgbClr val="FD746F"/>
                </a:solidFill>
                <a:effectLst/>
                <a:uLnTx/>
                <a:uFillTx/>
                <a:latin typeface="Lato Light"/>
                <a:ea typeface="Lato Light"/>
                <a:cs typeface="Lato Light"/>
                <a:sym typeface="Lato Light"/>
              </a:rPr>
              <a:t>RETURNABLES SUMMIT</a:t>
            </a:r>
            <a:endParaRPr kumimoji="0" sz="2800" b="0" i="0" u="none" strike="noStrike" kern="1200" cap="none" spc="600" normalizeH="0" baseline="0" noProof="0">
              <a:ln>
                <a:noFill/>
              </a:ln>
              <a:solidFill>
                <a:srgbClr val="FD746F"/>
              </a:solidFill>
              <a:effectLst/>
              <a:uLnTx/>
              <a:uFillTx/>
              <a:latin typeface="Calibri" panose="020F0502020204030204"/>
              <a:ea typeface="+mn-ea"/>
              <a:cs typeface="+mn-cs"/>
            </a:endParaRPr>
          </a:p>
        </p:txBody>
      </p:sp>
      <p:pic>
        <p:nvPicPr>
          <p:cNvPr id="16" name="Picture 326">
            <a:extLst>
              <a:ext uri="{FF2B5EF4-FFF2-40B4-BE49-F238E27FC236}">
                <a16:creationId xmlns:a16="http://schemas.microsoft.com/office/drawing/2014/main" id="{48910E49-3457-4CDD-820F-0153673839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9902" y="5376704"/>
            <a:ext cx="1743825" cy="766787"/>
          </a:xfrm>
          <a:prstGeom prst="rect">
            <a:avLst/>
          </a:prstGeom>
        </p:spPr>
      </p:pic>
      <p:pic>
        <p:nvPicPr>
          <p:cNvPr id="18" name="Picture 2" descr="Reconoce Fitch solidez global de AC y mejora calificación de AC Lindley">
            <a:extLst>
              <a:ext uri="{FF2B5EF4-FFF2-40B4-BE49-F238E27FC236}">
                <a16:creationId xmlns:a16="http://schemas.microsoft.com/office/drawing/2014/main" id="{F7D9F0D0-C2FF-470A-AC1D-E879F1F77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0319" y="5703215"/>
            <a:ext cx="1944984" cy="1093081"/>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14;p22">
            <a:extLst>
              <a:ext uri="{FF2B5EF4-FFF2-40B4-BE49-F238E27FC236}">
                <a16:creationId xmlns:a16="http://schemas.microsoft.com/office/drawing/2014/main" id="{9A776F3A-9415-4E50-94D4-7C573DD9E18A}"/>
              </a:ext>
            </a:extLst>
          </p:cNvPr>
          <p:cNvSpPr txBox="1"/>
          <p:nvPr/>
        </p:nvSpPr>
        <p:spPr>
          <a:xfrm>
            <a:off x="4774919" y="3323490"/>
            <a:ext cx="8036449" cy="1003301"/>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6600"/>
              <a:buFont typeface="Lato Light"/>
              <a:buNone/>
              <a:tabLst/>
              <a:defRPr/>
            </a:pPr>
            <a:r>
              <a:rPr kumimoji="0" lang="en-US" sz="3200" b="1" i="0" u="none" strike="noStrike" kern="1200" cap="none" spc="600" normalizeH="0" baseline="0" noProof="0">
                <a:ln>
                  <a:noFill/>
                </a:ln>
                <a:solidFill>
                  <a:srgbClr val="E7E6E6"/>
                </a:solidFill>
                <a:effectLst/>
                <a:uLnTx/>
                <a:uFillTx/>
                <a:latin typeface="Lato Light"/>
                <a:ea typeface="Lato Light"/>
                <a:cs typeface="Lato Light"/>
                <a:sym typeface="Lato Light"/>
              </a:rPr>
              <a:t>ARCA CONTINENTAL MÉXICO</a:t>
            </a:r>
            <a:endParaRPr kumimoji="0" sz="3200" b="1" i="0" u="none" strike="noStrike" kern="1200" cap="none" spc="600" normalizeH="0" baseline="0" noProof="0">
              <a:ln>
                <a:noFill/>
              </a:ln>
              <a:solidFill>
                <a:srgbClr val="E7E6E6"/>
              </a:solidFill>
              <a:effectLst/>
              <a:uLnTx/>
              <a:uFillTx/>
              <a:latin typeface="Calibri" panose="020F0502020204030204"/>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Google Shape;525;p35"/>
          <p:cNvSpPr txBox="1"/>
          <p:nvPr/>
        </p:nvSpPr>
        <p:spPr>
          <a:xfrm>
            <a:off x="381445" y="251249"/>
            <a:ext cx="8028724" cy="840924"/>
          </a:xfrm>
          <a:prstGeom prst="rect">
            <a:avLst/>
          </a:prstGeom>
          <a:noFill/>
          <a:ln>
            <a:noFill/>
          </a:ln>
        </p:spPr>
        <p:txBody>
          <a:bodyPr spcFirstLastPara="1" wrap="square" lIns="45700" tIns="45700" rIns="45700" bIns="45700" anchor="ctr" anchorCtr="0">
            <a:noAutofit/>
          </a:bodyPr>
          <a:lstStyle>
            <a:defPPr marR="0" lvl="0" algn="l" rtl="0">
              <a:lnSpc>
                <a:spcPct val="100000"/>
              </a:lnSpc>
              <a:spcBef>
                <a:spcPts val="0"/>
              </a:spcBef>
              <a:spcAft>
                <a:spcPts val="0"/>
              </a:spcAft>
            </a:defPPr>
            <a:lvl1pPr marR="0" lvl="0">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1pPr>
            <a:lvl2pPr marR="0" lvl="1">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2pPr>
            <a:lvl3pPr marR="0" lvl="2">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3pPr>
            <a:lvl4pPr marR="0" lvl="3">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4pPr>
            <a:lvl5pPr marR="0" lvl="4">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5pPr>
            <a:lvl6pPr marR="0" lvl="5">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6pPr>
            <a:lvl7pPr marR="0" lvl="6">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7pPr>
            <a:lvl8pPr marR="0" lvl="7">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8pPr>
            <a:lvl9pPr marR="0" lvl="8">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9pPr>
          </a:lstStyle>
          <a:p>
            <a:pPr marL="0" marR="0" lvl="0" indent="0" algn="l" defTabSz="914400" rtl="0" eaLnBrk="1" fontAlgn="auto" latinLnBrk="0" hangingPunct="1">
              <a:lnSpc>
                <a:spcPct val="90000"/>
              </a:lnSpc>
              <a:spcBef>
                <a:spcPts val="0"/>
              </a:spcBef>
              <a:spcAft>
                <a:spcPts val="0"/>
              </a:spcAft>
              <a:buClr>
                <a:srgbClr val="FFFFFF"/>
              </a:buClr>
              <a:buSzPts val="1800"/>
              <a:buFont typeface="Lato"/>
              <a:buNone/>
              <a:tabLst/>
              <a:defRPr/>
            </a:pPr>
            <a:r>
              <a:rPr kumimoji="0" lang="en-US" sz="3200" b="1" i="0" u="none" strike="noStrike" kern="1200" cap="none" spc="0" normalizeH="0" baseline="0" noProof="0">
                <a:ln>
                  <a:noFill/>
                </a:ln>
                <a:solidFill>
                  <a:srgbClr val="FFFFFF"/>
                </a:solidFill>
                <a:effectLst/>
                <a:uLnTx/>
                <a:uFillTx/>
                <a:latin typeface="Lato"/>
                <a:ea typeface="Lato"/>
                <a:cs typeface="Lato"/>
                <a:sym typeface="Lato"/>
              </a:rPr>
              <a:t>Serving 5 countries across the Americas</a:t>
            </a:r>
          </a:p>
        </p:txBody>
      </p:sp>
      <p:sp>
        <p:nvSpPr>
          <p:cNvPr id="10" name="Rectangle 2">
            <a:extLst>
              <a:ext uri="{FF2B5EF4-FFF2-40B4-BE49-F238E27FC236}">
                <a16:creationId xmlns:a16="http://schemas.microsoft.com/office/drawing/2014/main" id="{216B9930-4E97-43F2-ACA5-1C77EC12FC31}"/>
              </a:ext>
            </a:extLst>
          </p:cNvPr>
          <p:cNvSpPr/>
          <p:nvPr/>
        </p:nvSpPr>
        <p:spPr>
          <a:xfrm>
            <a:off x="6848695" y="2565488"/>
            <a:ext cx="4818544" cy="4028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a:ln>
                <a:noFill/>
              </a:ln>
              <a:solidFill>
                <a:srgbClr val="7E7E7E"/>
              </a:solidFill>
              <a:effectLst/>
              <a:uLnTx/>
              <a:uFillTx/>
              <a:latin typeface="Arial"/>
              <a:ea typeface="+mn-ea"/>
              <a:cs typeface="Lato Light"/>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a:ln>
                <a:noFill/>
              </a:ln>
              <a:solidFill>
                <a:srgbClr val="7E7E7E"/>
              </a:solidFill>
              <a:effectLst/>
              <a:uLnTx/>
              <a:uFillTx/>
              <a:latin typeface="Arial"/>
              <a:ea typeface="+mn-ea"/>
              <a:cs typeface="Lato Light"/>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a:ln>
                <a:noFill/>
              </a:ln>
              <a:solidFill>
                <a:srgbClr val="7E7E7E"/>
              </a:solidFill>
              <a:effectLst/>
              <a:uLnTx/>
              <a:uFillTx/>
              <a:latin typeface="Arial"/>
              <a:ea typeface="+mn-ea"/>
              <a:cs typeface="Lato Light"/>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a:ln>
                <a:noFill/>
              </a:ln>
              <a:solidFill>
                <a:srgbClr val="7E7E7E"/>
              </a:solidFill>
              <a:effectLst/>
              <a:uLnTx/>
              <a:uFillTx/>
              <a:latin typeface="Arial"/>
              <a:ea typeface="+mn-ea"/>
              <a:cs typeface="Lato Light"/>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7E7E7E"/>
              </a:solidFill>
              <a:effectLst/>
              <a:uLnTx/>
              <a:uFillTx/>
              <a:latin typeface="Arial"/>
              <a:ea typeface="+mn-ea"/>
              <a:cs typeface="Lato Light"/>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a:ln>
                <a:noFill/>
              </a:ln>
              <a:solidFill>
                <a:srgbClr val="7E7E7E"/>
              </a:solidFill>
              <a:effectLst/>
              <a:uLnTx/>
              <a:uFillTx/>
              <a:latin typeface="Arial"/>
              <a:ea typeface="+mn-ea"/>
              <a:cs typeface="Lato Light"/>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a:ln>
                <a:noFill/>
              </a:ln>
              <a:solidFill>
                <a:srgbClr val="7E7E7E"/>
              </a:solidFill>
              <a:effectLst/>
              <a:uLnTx/>
              <a:uFillTx/>
              <a:latin typeface="Arial"/>
              <a:ea typeface="+mn-ea"/>
              <a:cs typeface="Lato Light"/>
              <a:sym typeface="Arial"/>
            </a:endParaRPr>
          </a:p>
        </p:txBody>
      </p:sp>
      <p:pic>
        <p:nvPicPr>
          <p:cNvPr id="9" name="Picture 8">
            <a:extLst>
              <a:ext uri="{FF2B5EF4-FFF2-40B4-BE49-F238E27FC236}">
                <a16:creationId xmlns:a16="http://schemas.microsoft.com/office/drawing/2014/main" id="{FB5B3313-74CD-4EB4-948A-6CB7D7BAEE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4123" y="1222557"/>
            <a:ext cx="4681382" cy="6858000"/>
          </a:xfrm>
          <a:prstGeom prst="rect">
            <a:avLst/>
          </a:prstGeom>
        </p:spPr>
      </p:pic>
      <p:grpSp>
        <p:nvGrpSpPr>
          <p:cNvPr id="13" name="Group 12">
            <a:extLst>
              <a:ext uri="{FF2B5EF4-FFF2-40B4-BE49-F238E27FC236}">
                <a16:creationId xmlns:a16="http://schemas.microsoft.com/office/drawing/2014/main" id="{E41751BF-EBC3-4B3D-AC71-080014F227E6}"/>
              </a:ext>
            </a:extLst>
          </p:cNvPr>
          <p:cNvGrpSpPr/>
          <p:nvPr/>
        </p:nvGrpSpPr>
        <p:grpSpPr>
          <a:xfrm>
            <a:off x="-566194" y="3260561"/>
            <a:ext cx="9892047" cy="3030728"/>
            <a:chOff x="-718594" y="3584411"/>
            <a:chExt cx="9892047" cy="3030728"/>
          </a:xfrm>
        </p:grpSpPr>
        <p:pic>
          <p:nvPicPr>
            <p:cNvPr id="14" name="Picture 13">
              <a:extLst>
                <a:ext uri="{FF2B5EF4-FFF2-40B4-BE49-F238E27FC236}">
                  <a16:creationId xmlns:a16="http://schemas.microsoft.com/office/drawing/2014/main" id="{78AD22AB-C73B-4C6F-9402-422728BBE602}"/>
                </a:ext>
              </a:extLst>
            </p:cNvPr>
            <p:cNvPicPr>
              <a:picLocks noChangeAspect="1"/>
            </p:cNvPicPr>
            <p:nvPr/>
          </p:nvPicPr>
          <p:blipFill>
            <a:blip r:embed="rId4">
              <a:grayscl/>
              <a:alphaModFix amt="70000"/>
              <a:extLst>
                <a:ext uri="{28A0092B-C50C-407E-A947-70E740481C1C}">
                  <a14:useLocalDpi xmlns:a14="http://schemas.microsoft.com/office/drawing/2010/main" val="0"/>
                </a:ext>
              </a:extLst>
            </a:blip>
            <a:stretch>
              <a:fillRect/>
            </a:stretch>
          </p:blipFill>
          <p:spPr>
            <a:xfrm>
              <a:off x="-718594" y="5286476"/>
              <a:ext cx="2872998" cy="784502"/>
            </a:xfrm>
            <a:prstGeom prst="rect">
              <a:avLst/>
            </a:prstGeom>
          </p:spPr>
        </p:pic>
        <p:sp>
          <p:nvSpPr>
            <p:cNvPr id="15" name="Oval 14">
              <a:extLst>
                <a:ext uri="{FF2B5EF4-FFF2-40B4-BE49-F238E27FC236}">
                  <a16:creationId xmlns:a16="http://schemas.microsoft.com/office/drawing/2014/main" id="{3C748562-77A5-4BFD-BC34-19C07EE30C73}"/>
                </a:ext>
              </a:extLst>
            </p:cNvPr>
            <p:cNvSpPr/>
            <p:nvPr/>
          </p:nvSpPr>
          <p:spPr>
            <a:xfrm>
              <a:off x="76885" y="4577170"/>
              <a:ext cx="1302986" cy="1302986"/>
            </a:xfrm>
            <a:prstGeom prst="ellipse">
              <a:avLst/>
            </a:prstGeom>
            <a:gradFill>
              <a:gsLst>
                <a:gs pos="0">
                  <a:srgbClr val="C40001"/>
                </a:gs>
                <a:gs pos="50000">
                  <a:srgbClr val="FF0000"/>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6" name="Title 4">
              <a:extLst>
                <a:ext uri="{FF2B5EF4-FFF2-40B4-BE49-F238E27FC236}">
                  <a16:creationId xmlns:a16="http://schemas.microsoft.com/office/drawing/2014/main" id="{CB0ABD67-AA9B-4366-8F93-F6CE920ACAA2}"/>
                </a:ext>
              </a:extLst>
            </p:cNvPr>
            <p:cNvSpPr txBox="1">
              <a:spLocks/>
            </p:cNvSpPr>
            <p:nvPr/>
          </p:nvSpPr>
          <p:spPr>
            <a:xfrm>
              <a:off x="-211783" y="4733257"/>
              <a:ext cx="1878339" cy="617923"/>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Lato Black" charset="0"/>
                  <a:cs typeface="Lato Black" charset="0"/>
                  <a:sym typeface="Arial"/>
                </a:rPr>
                <a:t>2.2</a:t>
              </a:r>
            </a:p>
          </p:txBody>
        </p:sp>
        <p:sp>
          <p:nvSpPr>
            <p:cNvPr id="17" name="Title 4">
              <a:extLst>
                <a:ext uri="{FF2B5EF4-FFF2-40B4-BE49-F238E27FC236}">
                  <a16:creationId xmlns:a16="http://schemas.microsoft.com/office/drawing/2014/main" id="{DA8C72E4-7008-4A3E-99CB-B8EBF9F06860}"/>
                </a:ext>
              </a:extLst>
            </p:cNvPr>
            <p:cNvSpPr txBox="1">
              <a:spLocks/>
            </p:cNvSpPr>
            <p:nvPr/>
          </p:nvSpPr>
          <p:spPr>
            <a:xfrm>
              <a:off x="92356" y="5207470"/>
              <a:ext cx="1273978" cy="613604"/>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Roboto Condensed" charset="0"/>
                  <a:cs typeface="Roboto Condensed" charset="0"/>
                  <a:sym typeface="Arial"/>
                </a:rPr>
                <a:t>BUC</a:t>
              </a:r>
            </a:p>
          </p:txBody>
        </p:sp>
        <p:sp>
          <p:nvSpPr>
            <p:cNvPr id="18" name="TextBox 17">
              <a:extLst>
                <a:ext uri="{FF2B5EF4-FFF2-40B4-BE49-F238E27FC236}">
                  <a16:creationId xmlns:a16="http://schemas.microsoft.com/office/drawing/2014/main" id="{65C8DD83-6F1A-442C-8D7D-1D871CB5F1D9}"/>
                </a:ext>
              </a:extLst>
            </p:cNvPr>
            <p:cNvSpPr txBox="1"/>
            <p:nvPr/>
          </p:nvSpPr>
          <p:spPr>
            <a:xfrm>
              <a:off x="23284" y="3584411"/>
              <a:ext cx="1461111" cy="646331"/>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black"/>
                  </a:solidFill>
                  <a:effectLst/>
                  <a:uLnTx/>
                  <a:uFillTx/>
                  <a:latin typeface="Arial"/>
                  <a:ea typeface="Lato Black" charset="0"/>
                  <a:cs typeface="Lato Black" charset="0"/>
                  <a:sym typeface="Arial"/>
                </a:rPr>
                <a:t>Sales Volume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black"/>
                  </a:solidFill>
                  <a:effectLst/>
                  <a:uLnTx/>
                  <a:uFillTx/>
                  <a:latin typeface="Arial"/>
                  <a:ea typeface="Lato Black" charset="0"/>
                  <a:cs typeface="Lato Black" charset="0"/>
                  <a:sym typeface="Arial"/>
                </a:rPr>
                <a:t>2020</a:t>
              </a:r>
            </a:p>
          </p:txBody>
        </p:sp>
        <p:pic>
          <p:nvPicPr>
            <p:cNvPr id="19" name="Picture 18">
              <a:extLst>
                <a:ext uri="{FF2B5EF4-FFF2-40B4-BE49-F238E27FC236}">
                  <a16:creationId xmlns:a16="http://schemas.microsoft.com/office/drawing/2014/main" id="{0BBC2089-2729-42DA-911C-931A15F17478}"/>
                </a:ext>
              </a:extLst>
            </p:cNvPr>
            <p:cNvPicPr>
              <a:picLocks noChangeAspect="1"/>
            </p:cNvPicPr>
            <p:nvPr/>
          </p:nvPicPr>
          <p:blipFill>
            <a:blip r:embed="rId4">
              <a:grayscl/>
              <a:alphaModFix amt="70000"/>
              <a:extLst>
                <a:ext uri="{28A0092B-C50C-407E-A947-70E740481C1C}">
                  <a14:useLocalDpi xmlns:a14="http://schemas.microsoft.com/office/drawing/2010/main" val="0"/>
                </a:ext>
              </a:extLst>
            </a:blip>
            <a:stretch>
              <a:fillRect/>
            </a:stretch>
          </p:blipFill>
          <p:spPr>
            <a:xfrm>
              <a:off x="685412" y="5298401"/>
              <a:ext cx="2872998" cy="784502"/>
            </a:xfrm>
            <a:prstGeom prst="rect">
              <a:avLst/>
            </a:prstGeom>
          </p:spPr>
        </p:pic>
        <p:sp>
          <p:nvSpPr>
            <p:cNvPr id="20" name="Oval 19">
              <a:extLst>
                <a:ext uri="{FF2B5EF4-FFF2-40B4-BE49-F238E27FC236}">
                  <a16:creationId xmlns:a16="http://schemas.microsoft.com/office/drawing/2014/main" id="{0D0C8762-CF0B-4A1A-8719-C135444767AD}"/>
                </a:ext>
              </a:extLst>
            </p:cNvPr>
            <p:cNvSpPr/>
            <p:nvPr/>
          </p:nvSpPr>
          <p:spPr>
            <a:xfrm>
              <a:off x="1492140" y="4577170"/>
              <a:ext cx="1302986" cy="1302986"/>
            </a:xfrm>
            <a:prstGeom prst="ellipse">
              <a:avLst/>
            </a:prstGeom>
            <a:gradFill>
              <a:gsLst>
                <a:gs pos="0">
                  <a:srgbClr val="C00000"/>
                </a:gs>
                <a:gs pos="50000">
                  <a:srgbClr val="FF0000"/>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1" name="Title 4">
              <a:extLst>
                <a:ext uri="{FF2B5EF4-FFF2-40B4-BE49-F238E27FC236}">
                  <a16:creationId xmlns:a16="http://schemas.microsoft.com/office/drawing/2014/main" id="{34DE5855-A71D-42F0-B756-CADC1BB9EFB0}"/>
                </a:ext>
              </a:extLst>
            </p:cNvPr>
            <p:cNvSpPr txBox="1">
              <a:spLocks/>
            </p:cNvSpPr>
            <p:nvPr/>
          </p:nvSpPr>
          <p:spPr>
            <a:xfrm>
              <a:off x="1203472" y="4733257"/>
              <a:ext cx="1878339" cy="617923"/>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Lato Black" charset="0"/>
                  <a:cs typeface="Lato Black" charset="0"/>
                  <a:sym typeface="Arial"/>
                </a:rPr>
                <a:t>169</a:t>
              </a:r>
            </a:p>
          </p:txBody>
        </p:sp>
        <p:sp>
          <p:nvSpPr>
            <p:cNvPr id="22" name="Title 4">
              <a:extLst>
                <a:ext uri="{FF2B5EF4-FFF2-40B4-BE49-F238E27FC236}">
                  <a16:creationId xmlns:a16="http://schemas.microsoft.com/office/drawing/2014/main" id="{3223447E-E4A9-4C7C-A9AC-FA48979BD4CB}"/>
                </a:ext>
              </a:extLst>
            </p:cNvPr>
            <p:cNvSpPr txBox="1">
              <a:spLocks/>
            </p:cNvSpPr>
            <p:nvPr/>
          </p:nvSpPr>
          <p:spPr>
            <a:xfrm>
              <a:off x="1542854" y="5273937"/>
              <a:ext cx="1192160" cy="480671"/>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30000" noProof="0">
                  <a:ln>
                    <a:noFill/>
                  </a:ln>
                  <a:solidFill>
                    <a:prstClr val="white"/>
                  </a:solidFill>
                  <a:effectLst/>
                  <a:uLnTx/>
                  <a:uFillTx/>
                  <a:latin typeface="Arial"/>
                  <a:ea typeface="Roboto Condensed" charset="0"/>
                  <a:cs typeface="Roboto Condensed" charset="0"/>
                  <a:sym typeface="Arial"/>
                </a:rPr>
                <a:t>MXP$ billion</a:t>
              </a:r>
              <a:endParaRPr kumimoji="0" lang="en-US" sz="2000" b="1" i="0" u="none" strike="noStrike" kern="1200" cap="none" spc="0" normalizeH="0" baseline="0" noProof="0">
                <a:ln>
                  <a:noFill/>
                </a:ln>
                <a:solidFill>
                  <a:prstClr val="white"/>
                </a:solidFill>
                <a:effectLst/>
                <a:uLnTx/>
                <a:uFillTx/>
                <a:latin typeface="Arial"/>
                <a:ea typeface="Roboto Condensed" charset="0"/>
                <a:cs typeface="Roboto Condensed" charset="0"/>
                <a:sym typeface="Arial"/>
              </a:endParaRPr>
            </a:p>
          </p:txBody>
        </p:sp>
        <p:sp>
          <p:nvSpPr>
            <p:cNvPr id="23" name="TextBox 22">
              <a:extLst>
                <a:ext uri="{FF2B5EF4-FFF2-40B4-BE49-F238E27FC236}">
                  <a16:creationId xmlns:a16="http://schemas.microsoft.com/office/drawing/2014/main" id="{F97F6C74-1530-4F0B-B55B-342FCF4C21B4}"/>
                </a:ext>
              </a:extLst>
            </p:cNvPr>
            <p:cNvSpPr txBox="1"/>
            <p:nvPr/>
          </p:nvSpPr>
          <p:spPr>
            <a:xfrm>
              <a:off x="1299639" y="6159433"/>
              <a:ext cx="1728288" cy="430887"/>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black"/>
                  </a:solidFill>
                  <a:effectLst/>
                  <a:uLnTx/>
                  <a:uFillTx/>
                  <a:latin typeface="Arial"/>
                  <a:ea typeface="Lato Black" charset="0"/>
                  <a:cs typeface="Lato Black" charset="0"/>
                  <a:sym typeface="Arial"/>
                </a:rPr>
                <a:t>Revenue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black"/>
                  </a:solidFill>
                  <a:effectLst/>
                  <a:uLnTx/>
                  <a:uFillTx/>
                  <a:latin typeface="Arial"/>
                  <a:ea typeface="Lato Black" charset="0"/>
                  <a:cs typeface="Lato Black" charset="0"/>
                  <a:sym typeface="Arial"/>
                </a:rPr>
                <a:t>2020</a:t>
              </a:r>
            </a:p>
          </p:txBody>
        </p:sp>
        <p:pic>
          <p:nvPicPr>
            <p:cNvPr id="24" name="Picture 23">
              <a:extLst>
                <a:ext uri="{FF2B5EF4-FFF2-40B4-BE49-F238E27FC236}">
                  <a16:creationId xmlns:a16="http://schemas.microsoft.com/office/drawing/2014/main" id="{C4211785-ADDC-4C9F-90F6-F0EC103DCBF1}"/>
                </a:ext>
              </a:extLst>
            </p:cNvPr>
            <p:cNvPicPr>
              <a:picLocks noChangeAspect="1"/>
            </p:cNvPicPr>
            <p:nvPr/>
          </p:nvPicPr>
          <p:blipFill>
            <a:blip r:embed="rId4">
              <a:grayscl/>
              <a:alphaModFix amt="70000"/>
              <a:extLst>
                <a:ext uri="{28A0092B-C50C-407E-A947-70E740481C1C}">
                  <a14:useLocalDpi xmlns:a14="http://schemas.microsoft.com/office/drawing/2010/main" val="0"/>
                </a:ext>
              </a:extLst>
            </a:blip>
            <a:stretch>
              <a:fillRect/>
            </a:stretch>
          </p:blipFill>
          <p:spPr>
            <a:xfrm>
              <a:off x="2096501" y="5298994"/>
              <a:ext cx="2872998" cy="784502"/>
            </a:xfrm>
            <a:prstGeom prst="rect">
              <a:avLst/>
            </a:prstGeom>
          </p:spPr>
        </p:pic>
        <p:sp>
          <p:nvSpPr>
            <p:cNvPr id="25" name="Oval 24">
              <a:extLst>
                <a:ext uri="{FF2B5EF4-FFF2-40B4-BE49-F238E27FC236}">
                  <a16:creationId xmlns:a16="http://schemas.microsoft.com/office/drawing/2014/main" id="{F1915B8B-FDE0-4BDE-9B94-D0DB5A2AB134}"/>
                </a:ext>
              </a:extLst>
            </p:cNvPr>
            <p:cNvSpPr/>
            <p:nvPr/>
          </p:nvSpPr>
          <p:spPr>
            <a:xfrm>
              <a:off x="2903229" y="4577763"/>
              <a:ext cx="1302986" cy="1302986"/>
            </a:xfrm>
            <a:prstGeom prst="ellipse">
              <a:avLst/>
            </a:prstGeom>
            <a:gradFill>
              <a:gsLst>
                <a:gs pos="0">
                  <a:srgbClr val="C00000"/>
                </a:gs>
                <a:gs pos="50000">
                  <a:srgbClr val="FF0000"/>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6" name="Title 4">
              <a:extLst>
                <a:ext uri="{FF2B5EF4-FFF2-40B4-BE49-F238E27FC236}">
                  <a16:creationId xmlns:a16="http://schemas.microsoft.com/office/drawing/2014/main" id="{9C5F5045-CE05-4A56-96D4-52B9F02A477E}"/>
                </a:ext>
              </a:extLst>
            </p:cNvPr>
            <p:cNvSpPr txBox="1">
              <a:spLocks/>
            </p:cNvSpPr>
            <p:nvPr/>
          </p:nvSpPr>
          <p:spPr>
            <a:xfrm>
              <a:off x="3007113" y="4733257"/>
              <a:ext cx="1095219" cy="617923"/>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Lato Black" charset="0"/>
                  <a:cs typeface="Lato Black" charset="0"/>
                  <a:sym typeface="Arial"/>
                </a:rPr>
                <a:t>46</a:t>
              </a:r>
            </a:p>
          </p:txBody>
        </p:sp>
        <p:sp>
          <p:nvSpPr>
            <p:cNvPr id="27" name="TextBox 26">
              <a:extLst>
                <a:ext uri="{FF2B5EF4-FFF2-40B4-BE49-F238E27FC236}">
                  <a16:creationId xmlns:a16="http://schemas.microsoft.com/office/drawing/2014/main" id="{F70E2525-3650-470E-9C1B-E2C954071C2E}"/>
                </a:ext>
              </a:extLst>
            </p:cNvPr>
            <p:cNvSpPr txBox="1"/>
            <p:nvPr/>
          </p:nvSpPr>
          <p:spPr>
            <a:xfrm>
              <a:off x="2646971" y="3880426"/>
              <a:ext cx="1836556" cy="430887"/>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black"/>
                  </a:solidFill>
                  <a:effectLst/>
                  <a:uLnTx/>
                  <a:uFillTx/>
                  <a:latin typeface="Arial"/>
                  <a:ea typeface="Lato Black" charset="0"/>
                  <a:cs typeface="Lato Black" charset="0"/>
                  <a:sym typeface="Arial"/>
                </a:rPr>
                <a:t>Production Facilities</a:t>
              </a:r>
            </a:p>
          </p:txBody>
        </p:sp>
        <p:pic>
          <p:nvPicPr>
            <p:cNvPr id="28" name="Picture 27">
              <a:extLst>
                <a:ext uri="{FF2B5EF4-FFF2-40B4-BE49-F238E27FC236}">
                  <a16:creationId xmlns:a16="http://schemas.microsoft.com/office/drawing/2014/main" id="{162BFB6D-6DB6-469F-AC2B-C10073C63099}"/>
                </a:ext>
              </a:extLst>
            </p:cNvPr>
            <p:cNvPicPr>
              <a:picLocks noChangeAspect="1"/>
            </p:cNvPicPr>
            <p:nvPr/>
          </p:nvPicPr>
          <p:blipFill>
            <a:blip r:embed="rId4">
              <a:grayscl/>
              <a:alphaModFix amt="70000"/>
              <a:extLst>
                <a:ext uri="{28A0092B-C50C-407E-A947-70E740481C1C}">
                  <a14:useLocalDpi xmlns:a14="http://schemas.microsoft.com/office/drawing/2010/main" val="0"/>
                </a:ext>
              </a:extLst>
            </a:blip>
            <a:stretch>
              <a:fillRect/>
            </a:stretch>
          </p:blipFill>
          <p:spPr>
            <a:xfrm>
              <a:off x="3507427" y="5323220"/>
              <a:ext cx="2872998" cy="784502"/>
            </a:xfrm>
            <a:prstGeom prst="rect">
              <a:avLst/>
            </a:prstGeom>
          </p:spPr>
        </p:pic>
        <p:sp>
          <p:nvSpPr>
            <p:cNvPr id="29" name="Oval 28">
              <a:extLst>
                <a:ext uri="{FF2B5EF4-FFF2-40B4-BE49-F238E27FC236}">
                  <a16:creationId xmlns:a16="http://schemas.microsoft.com/office/drawing/2014/main" id="{7822B109-A95A-4D9E-8BA3-408D79314251}"/>
                </a:ext>
              </a:extLst>
            </p:cNvPr>
            <p:cNvSpPr/>
            <p:nvPr/>
          </p:nvSpPr>
          <p:spPr>
            <a:xfrm>
              <a:off x="4314155" y="4601989"/>
              <a:ext cx="1302986" cy="1302986"/>
            </a:xfrm>
            <a:prstGeom prst="ellipse">
              <a:avLst/>
            </a:prstGeom>
            <a:gradFill>
              <a:gsLst>
                <a:gs pos="0">
                  <a:srgbClr val="C00000"/>
                </a:gs>
                <a:gs pos="50000">
                  <a:srgbClr val="FF0000"/>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0" name="Title 4">
              <a:extLst>
                <a:ext uri="{FF2B5EF4-FFF2-40B4-BE49-F238E27FC236}">
                  <a16:creationId xmlns:a16="http://schemas.microsoft.com/office/drawing/2014/main" id="{0AE55DC0-6310-4040-9609-A71E69D455FC}"/>
                </a:ext>
              </a:extLst>
            </p:cNvPr>
            <p:cNvSpPr txBox="1">
              <a:spLocks/>
            </p:cNvSpPr>
            <p:nvPr/>
          </p:nvSpPr>
          <p:spPr>
            <a:xfrm>
              <a:off x="4425590" y="4733257"/>
              <a:ext cx="1080116" cy="617923"/>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Lato Black" charset="0"/>
                  <a:cs typeface="Lato Black" charset="0"/>
                  <a:sym typeface="Arial"/>
                </a:rPr>
                <a:t>379</a:t>
              </a:r>
            </a:p>
          </p:txBody>
        </p:sp>
        <p:sp>
          <p:nvSpPr>
            <p:cNvPr id="31" name="TextBox 30">
              <a:extLst>
                <a:ext uri="{FF2B5EF4-FFF2-40B4-BE49-F238E27FC236}">
                  <a16:creationId xmlns:a16="http://schemas.microsoft.com/office/drawing/2014/main" id="{472F2B8A-4DD3-429F-A6A2-98D17C43DA6F}"/>
                </a:ext>
              </a:extLst>
            </p:cNvPr>
            <p:cNvSpPr txBox="1"/>
            <p:nvPr/>
          </p:nvSpPr>
          <p:spPr>
            <a:xfrm>
              <a:off x="3913303" y="6184252"/>
              <a:ext cx="2067818" cy="430887"/>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black"/>
                  </a:solidFill>
                  <a:effectLst/>
                  <a:uLnTx/>
                  <a:uFillTx/>
                  <a:latin typeface="Arial"/>
                  <a:ea typeface="Lato Black" charset="0"/>
                  <a:cs typeface="Lato Black" charset="0"/>
                  <a:sym typeface="Arial"/>
                </a:rPr>
                <a:t>Distribution Centers</a:t>
              </a:r>
            </a:p>
          </p:txBody>
        </p:sp>
        <p:pic>
          <p:nvPicPr>
            <p:cNvPr id="32" name="Picture 31">
              <a:extLst>
                <a:ext uri="{FF2B5EF4-FFF2-40B4-BE49-F238E27FC236}">
                  <a16:creationId xmlns:a16="http://schemas.microsoft.com/office/drawing/2014/main" id="{85FEEB70-A4FD-4E8F-9FA9-71C0E870F14B}"/>
                </a:ext>
              </a:extLst>
            </p:cNvPr>
            <p:cNvPicPr>
              <a:picLocks noChangeAspect="1"/>
            </p:cNvPicPr>
            <p:nvPr/>
          </p:nvPicPr>
          <p:blipFill>
            <a:blip r:embed="rId4">
              <a:grayscl/>
              <a:alphaModFix amt="70000"/>
              <a:extLst>
                <a:ext uri="{28A0092B-C50C-407E-A947-70E740481C1C}">
                  <a14:useLocalDpi xmlns:a14="http://schemas.microsoft.com/office/drawing/2010/main" val="0"/>
                </a:ext>
              </a:extLst>
            </a:blip>
            <a:stretch>
              <a:fillRect/>
            </a:stretch>
          </p:blipFill>
          <p:spPr>
            <a:xfrm>
              <a:off x="4899906" y="5323220"/>
              <a:ext cx="2872998" cy="784502"/>
            </a:xfrm>
            <a:prstGeom prst="rect">
              <a:avLst/>
            </a:prstGeom>
          </p:spPr>
        </p:pic>
        <p:sp>
          <p:nvSpPr>
            <p:cNvPr id="33" name="Oval 32">
              <a:extLst>
                <a:ext uri="{FF2B5EF4-FFF2-40B4-BE49-F238E27FC236}">
                  <a16:creationId xmlns:a16="http://schemas.microsoft.com/office/drawing/2014/main" id="{70233A7F-2397-494F-AF05-3EF6E9ECD6DE}"/>
                </a:ext>
              </a:extLst>
            </p:cNvPr>
            <p:cNvSpPr/>
            <p:nvPr/>
          </p:nvSpPr>
          <p:spPr>
            <a:xfrm>
              <a:off x="5706634" y="4601989"/>
              <a:ext cx="1302986" cy="1302986"/>
            </a:xfrm>
            <a:prstGeom prst="ellipse">
              <a:avLst/>
            </a:prstGeom>
            <a:gradFill>
              <a:gsLst>
                <a:gs pos="0">
                  <a:srgbClr val="C00000"/>
                </a:gs>
                <a:gs pos="50000">
                  <a:srgbClr val="FF0000"/>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4" name="Title 4">
              <a:extLst>
                <a:ext uri="{FF2B5EF4-FFF2-40B4-BE49-F238E27FC236}">
                  <a16:creationId xmlns:a16="http://schemas.microsoft.com/office/drawing/2014/main" id="{A3B794D3-2895-43AD-89B8-AA77442F66B1}"/>
                </a:ext>
              </a:extLst>
            </p:cNvPr>
            <p:cNvSpPr txBox="1">
              <a:spLocks/>
            </p:cNvSpPr>
            <p:nvPr/>
          </p:nvSpPr>
          <p:spPr>
            <a:xfrm>
              <a:off x="5900187" y="4733257"/>
              <a:ext cx="915880" cy="617923"/>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Lato Black" charset="0"/>
                  <a:cs typeface="Lato Black" charset="0"/>
                  <a:sym typeface="Arial"/>
                </a:rPr>
                <a:t>62</a:t>
              </a:r>
            </a:p>
          </p:txBody>
        </p:sp>
        <p:sp>
          <p:nvSpPr>
            <p:cNvPr id="35" name="Title 4">
              <a:extLst>
                <a:ext uri="{FF2B5EF4-FFF2-40B4-BE49-F238E27FC236}">
                  <a16:creationId xmlns:a16="http://schemas.microsoft.com/office/drawing/2014/main" id="{BD01C070-6497-43B7-AF89-9D43E485CAF9}"/>
                </a:ext>
              </a:extLst>
            </p:cNvPr>
            <p:cNvSpPr txBox="1">
              <a:spLocks/>
            </p:cNvSpPr>
            <p:nvPr/>
          </p:nvSpPr>
          <p:spPr>
            <a:xfrm>
              <a:off x="5752944" y="5290164"/>
              <a:ext cx="1210366" cy="232641"/>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30000" noProof="0">
                  <a:ln>
                    <a:noFill/>
                  </a:ln>
                  <a:solidFill>
                    <a:prstClr val="white"/>
                  </a:solidFill>
                  <a:effectLst/>
                  <a:uLnTx/>
                  <a:uFillTx/>
                  <a:latin typeface="Arial"/>
                  <a:ea typeface="Roboto Condensed" charset="0"/>
                  <a:cs typeface="Roboto Condensed" charset="0"/>
                  <a:sym typeface="Arial"/>
                </a:rPr>
                <a:t>thousand</a:t>
              </a:r>
              <a:endParaRPr kumimoji="0" lang="en-US" sz="2000" b="1" i="0" u="none" strike="noStrike" kern="1200" cap="none" spc="0" normalizeH="0" baseline="0" noProof="0">
                <a:ln>
                  <a:noFill/>
                </a:ln>
                <a:solidFill>
                  <a:prstClr val="white"/>
                </a:solidFill>
                <a:effectLst/>
                <a:uLnTx/>
                <a:uFillTx/>
                <a:latin typeface="Arial"/>
                <a:ea typeface="Roboto Condensed" charset="0"/>
                <a:cs typeface="Roboto Condensed" charset="0"/>
                <a:sym typeface="Arial"/>
              </a:endParaRPr>
            </a:p>
          </p:txBody>
        </p:sp>
        <p:sp>
          <p:nvSpPr>
            <p:cNvPr id="36" name="TextBox 35">
              <a:extLst>
                <a:ext uri="{FF2B5EF4-FFF2-40B4-BE49-F238E27FC236}">
                  <a16:creationId xmlns:a16="http://schemas.microsoft.com/office/drawing/2014/main" id="{7898AD33-AC16-446E-8769-87FE7504E054}"/>
                </a:ext>
              </a:extLst>
            </p:cNvPr>
            <p:cNvSpPr txBox="1"/>
            <p:nvPr/>
          </p:nvSpPr>
          <p:spPr>
            <a:xfrm>
              <a:off x="5495873" y="4101852"/>
              <a:ext cx="2036500" cy="215444"/>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black"/>
                  </a:solidFill>
                  <a:effectLst/>
                  <a:uLnTx/>
                  <a:uFillTx/>
                  <a:latin typeface="Arial"/>
                  <a:ea typeface="Lato Black" charset="0"/>
                  <a:cs typeface="Lato Black" charset="0"/>
                  <a:sym typeface="Arial"/>
                </a:rPr>
                <a:t>Associates</a:t>
              </a:r>
            </a:p>
          </p:txBody>
        </p:sp>
        <p:pic>
          <p:nvPicPr>
            <p:cNvPr id="37" name="Picture 36">
              <a:extLst>
                <a:ext uri="{FF2B5EF4-FFF2-40B4-BE49-F238E27FC236}">
                  <a16:creationId xmlns:a16="http://schemas.microsoft.com/office/drawing/2014/main" id="{33DA4B60-A13C-457E-8299-4CD0C8578498}"/>
                </a:ext>
              </a:extLst>
            </p:cNvPr>
            <p:cNvPicPr>
              <a:picLocks noChangeAspect="1"/>
            </p:cNvPicPr>
            <p:nvPr/>
          </p:nvPicPr>
          <p:blipFill>
            <a:blip r:embed="rId4">
              <a:grayscl/>
              <a:alphaModFix amt="70000"/>
              <a:extLst>
                <a:ext uri="{28A0092B-C50C-407E-A947-70E740481C1C}">
                  <a14:useLocalDpi xmlns:a14="http://schemas.microsoft.com/office/drawing/2010/main" val="0"/>
                </a:ext>
              </a:extLst>
            </a:blip>
            <a:stretch>
              <a:fillRect/>
            </a:stretch>
          </p:blipFill>
          <p:spPr>
            <a:xfrm>
              <a:off x="6300455" y="5286476"/>
              <a:ext cx="2872998" cy="784502"/>
            </a:xfrm>
            <a:prstGeom prst="rect">
              <a:avLst/>
            </a:prstGeom>
          </p:spPr>
        </p:pic>
        <p:sp>
          <p:nvSpPr>
            <p:cNvPr id="38" name="Oval 37">
              <a:extLst>
                <a:ext uri="{FF2B5EF4-FFF2-40B4-BE49-F238E27FC236}">
                  <a16:creationId xmlns:a16="http://schemas.microsoft.com/office/drawing/2014/main" id="{FC7E8B3A-EBF9-4BD3-92C8-2DB753B828B0}"/>
                </a:ext>
              </a:extLst>
            </p:cNvPr>
            <p:cNvSpPr/>
            <p:nvPr/>
          </p:nvSpPr>
          <p:spPr>
            <a:xfrm>
              <a:off x="7107183" y="4577170"/>
              <a:ext cx="1302986" cy="1302986"/>
            </a:xfrm>
            <a:prstGeom prst="ellipse">
              <a:avLst/>
            </a:prstGeom>
            <a:gradFill>
              <a:gsLst>
                <a:gs pos="0">
                  <a:srgbClr val="C00000"/>
                </a:gs>
                <a:gs pos="50000">
                  <a:srgbClr val="FF0000"/>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9" name="Title 4">
              <a:extLst>
                <a:ext uri="{FF2B5EF4-FFF2-40B4-BE49-F238E27FC236}">
                  <a16:creationId xmlns:a16="http://schemas.microsoft.com/office/drawing/2014/main" id="{5EF277E9-0C25-4DEA-8A43-AC05A301E36F}"/>
                </a:ext>
              </a:extLst>
            </p:cNvPr>
            <p:cNvSpPr txBox="1">
              <a:spLocks/>
            </p:cNvSpPr>
            <p:nvPr/>
          </p:nvSpPr>
          <p:spPr>
            <a:xfrm>
              <a:off x="6753764" y="4733257"/>
              <a:ext cx="1878339" cy="617923"/>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Lato Black" charset="0"/>
                  <a:cs typeface="Lato Black" charset="0"/>
                  <a:sym typeface="Arial"/>
                </a:rPr>
                <a:t>+1.5</a:t>
              </a:r>
            </a:p>
          </p:txBody>
        </p:sp>
        <p:sp>
          <p:nvSpPr>
            <p:cNvPr id="40" name="Title 4">
              <a:extLst>
                <a:ext uri="{FF2B5EF4-FFF2-40B4-BE49-F238E27FC236}">
                  <a16:creationId xmlns:a16="http://schemas.microsoft.com/office/drawing/2014/main" id="{4D7681F0-A24E-4096-B5C6-557A01FC5927}"/>
                </a:ext>
              </a:extLst>
            </p:cNvPr>
            <p:cNvSpPr txBox="1">
              <a:spLocks/>
            </p:cNvSpPr>
            <p:nvPr/>
          </p:nvSpPr>
          <p:spPr>
            <a:xfrm>
              <a:off x="7132967" y="5265345"/>
              <a:ext cx="1251418" cy="255411"/>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30000" noProof="0">
                  <a:ln>
                    <a:noFill/>
                  </a:ln>
                  <a:solidFill>
                    <a:prstClr val="white"/>
                  </a:solidFill>
                  <a:effectLst/>
                  <a:uLnTx/>
                  <a:uFillTx/>
                  <a:latin typeface="Arial"/>
                  <a:ea typeface="Roboto Condensed" charset="0"/>
                  <a:cs typeface="Roboto Condensed" charset="0"/>
                  <a:sym typeface="Arial"/>
                </a:rPr>
                <a:t>million</a:t>
              </a:r>
              <a:endParaRPr kumimoji="0" lang="en-US" sz="2000" b="1" i="0" u="none" strike="noStrike" kern="1200" cap="none" spc="0" normalizeH="0" baseline="0" noProof="0">
                <a:ln>
                  <a:noFill/>
                </a:ln>
                <a:solidFill>
                  <a:prstClr val="white"/>
                </a:solidFill>
                <a:effectLst/>
                <a:uLnTx/>
                <a:uFillTx/>
                <a:latin typeface="Arial"/>
                <a:ea typeface="Roboto Condensed" charset="0"/>
                <a:cs typeface="Roboto Condensed" charset="0"/>
                <a:sym typeface="Arial"/>
              </a:endParaRPr>
            </a:p>
          </p:txBody>
        </p:sp>
        <p:sp>
          <p:nvSpPr>
            <p:cNvPr id="41" name="TextBox 40">
              <a:extLst>
                <a:ext uri="{FF2B5EF4-FFF2-40B4-BE49-F238E27FC236}">
                  <a16:creationId xmlns:a16="http://schemas.microsoft.com/office/drawing/2014/main" id="{B7FAD6A7-EA1F-4FCC-96EF-5B1887B9CE31}"/>
                </a:ext>
              </a:extLst>
            </p:cNvPr>
            <p:cNvSpPr txBox="1"/>
            <p:nvPr/>
          </p:nvSpPr>
          <p:spPr>
            <a:xfrm>
              <a:off x="7042007" y="6159434"/>
              <a:ext cx="1461111" cy="430887"/>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black"/>
                  </a:solidFill>
                  <a:effectLst/>
                  <a:uLnTx/>
                  <a:uFillTx/>
                  <a:latin typeface="Arial"/>
                  <a:ea typeface="Lato Black" charset="0"/>
                  <a:cs typeface="Lato Black" charset="0"/>
                  <a:sym typeface="Arial"/>
                </a:rPr>
                <a:t>Points of Sales</a:t>
              </a:r>
            </a:p>
          </p:txBody>
        </p:sp>
        <p:cxnSp>
          <p:nvCxnSpPr>
            <p:cNvPr id="42" name="Straight Connector 41">
              <a:extLst>
                <a:ext uri="{FF2B5EF4-FFF2-40B4-BE49-F238E27FC236}">
                  <a16:creationId xmlns:a16="http://schemas.microsoft.com/office/drawing/2014/main" id="{5828CB96-37D5-4DC2-9853-4B42F25F70A2}"/>
                </a:ext>
              </a:extLst>
            </p:cNvPr>
            <p:cNvCxnSpPr/>
            <p:nvPr/>
          </p:nvCxnSpPr>
          <p:spPr>
            <a:xfrm flipV="1">
              <a:off x="6357688" y="4439889"/>
              <a:ext cx="3732" cy="324185"/>
            </a:xfrm>
            <a:prstGeom prst="line">
              <a:avLst/>
            </a:prstGeom>
            <a:ln w="25400">
              <a:solidFill>
                <a:srgbClr val="C00000"/>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9A99BC8-89DA-45CF-9349-03924CF4311C}"/>
                </a:ext>
              </a:extLst>
            </p:cNvPr>
            <p:cNvCxnSpPr/>
            <p:nvPr/>
          </p:nvCxnSpPr>
          <p:spPr>
            <a:xfrm flipV="1">
              <a:off x="3535409" y="4430790"/>
              <a:ext cx="3732" cy="324185"/>
            </a:xfrm>
            <a:prstGeom prst="line">
              <a:avLst/>
            </a:prstGeom>
            <a:ln w="25400">
              <a:solidFill>
                <a:srgbClr val="C00000"/>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9B0E2A-D684-4393-8245-5E2ECEF205E5}"/>
                </a:ext>
              </a:extLst>
            </p:cNvPr>
            <p:cNvCxnSpPr/>
            <p:nvPr/>
          </p:nvCxnSpPr>
          <p:spPr>
            <a:xfrm flipV="1">
              <a:off x="730873" y="4444517"/>
              <a:ext cx="3732" cy="324185"/>
            </a:xfrm>
            <a:prstGeom prst="line">
              <a:avLst/>
            </a:prstGeom>
            <a:ln w="25400">
              <a:solidFill>
                <a:srgbClr val="C00000"/>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1471244-93F5-4F79-BDD3-BF91130DB493}"/>
                </a:ext>
              </a:extLst>
            </p:cNvPr>
            <p:cNvCxnSpPr/>
            <p:nvPr/>
          </p:nvCxnSpPr>
          <p:spPr>
            <a:xfrm>
              <a:off x="7767349" y="5880156"/>
              <a:ext cx="0" cy="156091"/>
            </a:xfrm>
            <a:prstGeom prst="line">
              <a:avLst/>
            </a:prstGeom>
            <a:ln w="25400">
              <a:solidFill>
                <a:srgbClr val="C00000"/>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9750A10-3161-402E-A10C-42507AE35223}"/>
                </a:ext>
              </a:extLst>
            </p:cNvPr>
            <p:cNvCxnSpPr/>
            <p:nvPr/>
          </p:nvCxnSpPr>
          <p:spPr>
            <a:xfrm>
              <a:off x="4964656" y="5904975"/>
              <a:ext cx="0" cy="149132"/>
            </a:xfrm>
            <a:prstGeom prst="line">
              <a:avLst/>
            </a:prstGeom>
            <a:ln w="25400">
              <a:solidFill>
                <a:srgbClr val="C00000"/>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705ECF8-AC43-4BD4-B148-22EEBABB7DBA}"/>
                </a:ext>
              </a:extLst>
            </p:cNvPr>
            <p:cNvCxnSpPr/>
            <p:nvPr/>
          </p:nvCxnSpPr>
          <p:spPr>
            <a:xfrm>
              <a:off x="2152208" y="5880156"/>
              <a:ext cx="0" cy="157026"/>
            </a:xfrm>
            <a:prstGeom prst="line">
              <a:avLst/>
            </a:prstGeom>
            <a:ln w="25400">
              <a:solidFill>
                <a:srgbClr val="C00000"/>
              </a:solidFill>
              <a:headEnd type="none"/>
              <a:tailEnd type="oval" w="lg" len="lg"/>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B226EA81-D117-4B71-82D3-345674075800}"/>
              </a:ext>
            </a:extLst>
          </p:cNvPr>
          <p:cNvGrpSpPr/>
          <p:nvPr/>
        </p:nvGrpSpPr>
        <p:grpSpPr>
          <a:xfrm>
            <a:off x="8565595" y="1729628"/>
            <a:ext cx="1062200" cy="573526"/>
            <a:chOff x="8596798" y="1329849"/>
            <a:chExt cx="1062200" cy="573526"/>
          </a:xfrm>
        </p:grpSpPr>
        <p:sp>
          <p:nvSpPr>
            <p:cNvPr id="49" name="Rectangle 48">
              <a:extLst>
                <a:ext uri="{FF2B5EF4-FFF2-40B4-BE49-F238E27FC236}">
                  <a16:creationId xmlns:a16="http://schemas.microsoft.com/office/drawing/2014/main" id="{EECFA522-6E9B-44A8-85B3-13B4ACCF99B2}"/>
                </a:ext>
              </a:extLst>
            </p:cNvPr>
            <p:cNvSpPr/>
            <p:nvPr/>
          </p:nvSpPr>
          <p:spPr>
            <a:xfrm>
              <a:off x="8596798" y="1329849"/>
              <a:ext cx="1062200" cy="32687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a:ea typeface="linea-basic-10" charset="0"/>
                <a:cs typeface="linea-basic-10" charset="0"/>
                <a:sym typeface="Arial"/>
              </a:endParaRPr>
            </a:p>
          </p:txBody>
        </p:sp>
        <p:sp>
          <p:nvSpPr>
            <p:cNvPr id="50" name="Right Triangle 49">
              <a:extLst>
                <a:ext uri="{FF2B5EF4-FFF2-40B4-BE49-F238E27FC236}">
                  <a16:creationId xmlns:a16="http://schemas.microsoft.com/office/drawing/2014/main" id="{6BDCBE0A-DA50-4A0B-B843-12BC03589A46}"/>
                </a:ext>
              </a:extLst>
            </p:cNvPr>
            <p:cNvSpPr/>
            <p:nvPr/>
          </p:nvSpPr>
          <p:spPr>
            <a:xfrm rot="10800000" flipH="1">
              <a:off x="8807787" y="1642489"/>
              <a:ext cx="228764" cy="260886"/>
            </a:xfrm>
            <a:prstGeom prst="rtTriangle">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a:ea typeface="linea-basic-10" charset="0"/>
                <a:cs typeface="linea-basic-10" charset="0"/>
                <a:sym typeface="Arial"/>
              </a:endParaRPr>
            </a:p>
          </p:txBody>
        </p:sp>
        <p:sp>
          <p:nvSpPr>
            <p:cNvPr id="51" name="TextBox 50">
              <a:extLst>
                <a:ext uri="{FF2B5EF4-FFF2-40B4-BE49-F238E27FC236}">
                  <a16:creationId xmlns:a16="http://schemas.microsoft.com/office/drawing/2014/main" id="{B0BC8559-4788-4D09-83C4-B5500A2A4A33}"/>
                </a:ext>
              </a:extLst>
            </p:cNvPr>
            <p:cNvSpPr txBox="1"/>
            <p:nvPr/>
          </p:nvSpPr>
          <p:spPr>
            <a:xfrm>
              <a:off x="8809542" y="1340859"/>
              <a:ext cx="5645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Playfair Display Black" charset="0"/>
                  <a:cs typeface="Playfair Display Black" charset="0"/>
                  <a:sym typeface="Arial"/>
                </a:rPr>
                <a:t>USA</a:t>
              </a:r>
            </a:p>
          </p:txBody>
        </p:sp>
      </p:grpSp>
      <p:grpSp>
        <p:nvGrpSpPr>
          <p:cNvPr id="4" name="Group 3">
            <a:extLst>
              <a:ext uri="{FF2B5EF4-FFF2-40B4-BE49-F238E27FC236}">
                <a16:creationId xmlns:a16="http://schemas.microsoft.com/office/drawing/2014/main" id="{05269F1A-32DE-4F4D-A31B-EF833C3016CF}"/>
              </a:ext>
            </a:extLst>
          </p:cNvPr>
          <p:cNvGrpSpPr/>
          <p:nvPr/>
        </p:nvGrpSpPr>
        <p:grpSpPr>
          <a:xfrm>
            <a:off x="8786672" y="2945134"/>
            <a:ext cx="1506579" cy="326870"/>
            <a:chOff x="8674095" y="2319603"/>
            <a:chExt cx="1506579" cy="326870"/>
          </a:xfrm>
        </p:grpSpPr>
        <p:sp>
          <p:nvSpPr>
            <p:cNvPr id="53" name="Rectangle 52">
              <a:extLst>
                <a:ext uri="{FF2B5EF4-FFF2-40B4-BE49-F238E27FC236}">
                  <a16:creationId xmlns:a16="http://schemas.microsoft.com/office/drawing/2014/main" id="{6EACC6FD-8C8E-426A-8E2A-BF0F31283FC9}"/>
                </a:ext>
              </a:extLst>
            </p:cNvPr>
            <p:cNvSpPr/>
            <p:nvPr/>
          </p:nvSpPr>
          <p:spPr>
            <a:xfrm>
              <a:off x="9118474" y="2319603"/>
              <a:ext cx="1062200" cy="3268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a:ea typeface="linea-basic-10" charset="0"/>
                <a:cs typeface="linea-basic-10" charset="0"/>
                <a:sym typeface="Arial"/>
              </a:endParaRPr>
            </a:p>
          </p:txBody>
        </p:sp>
        <p:sp>
          <p:nvSpPr>
            <p:cNvPr id="54" name="Right Triangle 53">
              <a:extLst>
                <a:ext uri="{FF2B5EF4-FFF2-40B4-BE49-F238E27FC236}">
                  <a16:creationId xmlns:a16="http://schemas.microsoft.com/office/drawing/2014/main" id="{6F1F617C-5234-492E-B005-3D12C99FC3C8}"/>
                </a:ext>
              </a:extLst>
            </p:cNvPr>
            <p:cNvSpPr/>
            <p:nvPr/>
          </p:nvSpPr>
          <p:spPr>
            <a:xfrm rot="10800000" flipV="1">
              <a:off x="8674095" y="2447829"/>
              <a:ext cx="537546" cy="196209"/>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a:ea typeface="linea-basic-10" charset="0"/>
                <a:cs typeface="linea-basic-10" charset="0"/>
                <a:sym typeface="Arial"/>
              </a:endParaRPr>
            </a:p>
          </p:txBody>
        </p:sp>
        <p:sp>
          <p:nvSpPr>
            <p:cNvPr id="55" name="TextBox 54">
              <a:extLst>
                <a:ext uri="{FF2B5EF4-FFF2-40B4-BE49-F238E27FC236}">
                  <a16:creationId xmlns:a16="http://schemas.microsoft.com/office/drawing/2014/main" id="{41B39016-FA04-4340-838D-3C8DEB8E8F2E}"/>
                </a:ext>
              </a:extLst>
            </p:cNvPr>
            <p:cNvSpPr txBox="1"/>
            <p:nvPr/>
          </p:nvSpPr>
          <p:spPr>
            <a:xfrm>
              <a:off x="9224482" y="2330613"/>
              <a:ext cx="8931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Playfair Display Black" charset="0"/>
                  <a:cs typeface="Playfair Display Black" charset="0"/>
                  <a:sym typeface="Arial"/>
                </a:rPr>
                <a:t>MEXICO</a:t>
              </a:r>
            </a:p>
          </p:txBody>
        </p:sp>
      </p:grpSp>
      <p:grpSp>
        <p:nvGrpSpPr>
          <p:cNvPr id="11" name="Group 10">
            <a:extLst>
              <a:ext uri="{FF2B5EF4-FFF2-40B4-BE49-F238E27FC236}">
                <a16:creationId xmlns:a16="http://schemas.microsoft.com/office/drawing/2014/main" id="{0F7F358F-5AE5-4547-B332-658E3496D6A6}"/>
              </a:ext>
            </a:extLst>
          </p:cNvPr>
          <p:cNvGrpSpPr/>
          <p:nvPr/>
        </p:nvGrpSpPr>
        <p:grpSpPr>
          <a:xfrm>
            <a:off x="8754927" y="3791069"/>
            <a:ext cx="1130127" cy="526388"/>
            <a:chOff x="8717001" y="3354205"/>
            <a:chExt cx="1130127" cy="526388"/>
          </a:xfrm>
        </p:grpSpPr>
        <p:sp>
          <p:nvSpPr>
            <p:cNvPr id="57" name="Rectangle 56">
              <a:extLst>
                <a:ext uri="{FF2B5EF4-FFF2-40B4-BE49-F238E27FC236}">
                  <a16:creationId xmlns:a16="http://schemas.microsoft.com/office/drawing/2014/main" id="{1A821928-F19B-4DFB-A1AB-1DD37E354516}"/>
                </a:ext>
              </a:extLst>
            </p:cNvPr>
            <p:cNvSpPr/>
            <p:nvPr/>
          </p:nvSpPr>
          <p:spPr>
            <a:xfrm>
              <a:off x="8717001" y="3354205"/>
              <a:ext cx="1062200" cy="3268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a:ea typeface="linea-basic-10" charset="0"/>
                <a:cs typeface="linea-basic-10" charset="0"/>
                <a:sym typeface="Arial"/>
              </a:endParaRPr>
            </a:p>
          </p:txBody>
        </p:sp>
        <p:sp>
          <p:nvSpPr>
            <p:cNvPr id="58" name="Right Triangle 57">
              <a:extLst>
                <a:ext uri="{FF2B5EF4-FFF2-40B4-BE49-F238E27FC236}">
                  <a16:creationId xmlns:a16="http://schemas.microsoft.com/office/drawing/2014/main" id="{09103606-0759-413B-A994-078FA4C70CF3}"/>
                </a:ext>
              </a:extLst>
            </p:cNvPr>
            <p:cNvSpPr/>
            <p:nvPr/>
          </p:nvSpPr>
          <p:spPr>
            <a:xfrm rot="10800000">
              <a:off x="9364955" y="3666845"/>
              <a:ext cx="224914" cy="213748"/>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a:ea typeface="linea-basic-10" charset="0"/>
                <a:cs typeface="linea-basic-10" charset="0"/>
                <a:sym typeface="Arial"/>
              </a:endParaRPr>
            </a:p>
          </p:txBody>
        </p:sp>
        <p:sp>
          <p:nvSpPr>
            <p:cNvPr id="59" name="TextBox 58">
              <a:extLst>
                <a:ext uri="{FF2B5EF4-FFF2-40B4-BE49-F238E27FC236}">
                  <a16:creationId xmlns:a16="http://schemas.microsoft.com/office/drawing/2014/main" id="{1DABCAFD-5CB4-4EEA-9C24-1703AF07725A}"/>
                </a:ext>
              </a:extLst>
            </p:cNvPr>
            <p:cNvSpPr txBox="1"/>
            <p:nvPr/>
          </p:nvSpPr>
          <p:spPr>
            <a:xfrm>
              <a:off x="8753559" y="3365215"/>
              <a:ext cx="10935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Playfair Display Black" charset="0"/>
                  <a:cs typeface="Playfair Display Black" charset="0"/>
                  <a:sym typeface="Arial"/>
                </a:rPr>
                <a:t>ECUADOR</a:t>
              </a:r>
            </a:p>
          </p:txBody>
        </p:sp>
      </p:grpSp>
      <p:grpSp>
        <p:nvGrpSpPr>
          <p:cNvPr id="6" name="Group 5">
            <a:extLst>
              <a:ext uri="{FF2B5EF4-FFF2-40B4-BE49-F238E27FC236}">
                <a16:creationId xmlns:a16="http://schemas.microsoft.com/office/drawing/2014/main" id="{D4E1DE64-FE31-430C-9D40-42D73DCBFED4}"/>
              </a:ext>
            </a:extLst>
          </p:cNvPr>
          <p:cNvGrpSpPr/>
          <p:nvPr/>
        </p:nvGrpSpPr>
        <p:grpSpPr>
          <a:xfrm>
            <a:off x="10252628" y="4658127"/>
            <a:ext cx="1378736" cy="330362"/>
            <a:chOff x="9812482" y="4103992"/>
            <a:chExt cx="1378736" cy="330362"/>
          </a:xfrm>
        </p:grpSpPr>
        <p:sp>
          <p:nvSpPr>
            <p:cNvPr id="61" name="Rectangle 60">
              <a:extLst>
                <a:ext uri="{FF2B5EF4-FFF2-40B4-BE49-F238E27FC236}">
                  <a16:creationId xmlns:a16="http://schemas.microsoft.com/office/drawing/2014/main" id="{5FF784BE-723F-4BF1-B074-96C62A94CC0F}"/>
                </a:ext>
              </a:extLst>
            </p:cNvPr>
            <p:cNvSpPr/>
            <p:nvPr/>
          </p:nvSpPr>
          <p:spPr>
            <a:xfrm>
              <a:off x="10129018" y="4103992"/>
              <a:ext cx="1062200" cy="32687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a:ea typeface="linea-basic-10" charset="0"/>
                <a:cs typeface="linea-basic-10" charset="0"/>
                <a:sym typeface="Arial"/>
              </a:endParaRPr>
            </a:p>
          </p:txBody>
        </p:sp>
        <p:sp>
          <p:nvSpPr>
            <p:cNvPr id="62" name="Right Triangle 61">
              <a:extLst>
                <a:ext uri="{FF2B5EF4-FFF2-40B4-BE49-F238E27FC236}">
                  <a16:creationId xmlns:a16="http://schemas.microsoft.com/office/drawing/2014/main" id="{4229D4D6-9E04-4362-AFC2-F4FB164FBB80}"/>
                </a:ext>
              </a:extLst>
            </p:cNvPr>
            <p:cNvSpPr/>
            <p:nvPr/>
          </p:nvSpPr>
          <p:spPr>
            <a:xfrm rot="10800000" flipV="1">
              <a:off x="9812482" y="4245042"/>
              <a:ext cx="376954" cy="183539"/>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a:ea typeface="linea-basic-10" charset="0"/>
                <a:cs typeface="linea-basic-10" charset="0"/>
                <a:sym typeface="Arial"/>
              </a:endParaRPr>
            </a:p>
          </p:txBody>
        </p:sp>
        <p:sp>
          <p:nvSpPr>
            <p:cNvPr id="63" name="TextBox 62">
              <a:extLst>
                <a:ext uri="{FF2B5EF4-FFF2-40B4-BE49-F238E27FC236}">
                  <a16:creationId xmlns:a16="http://schemas.microsoft.com/office/drawing/2014/main" id="{BD390E27-4C41-45E2-80F5-EE1BCE5C88FB}"/>
                </a:ext>
              </a:extLst>
            </p:cNvPr>
            <p:cNvSpPr txBox="1"/>
            <p:nvPr/>
          </p:nvSpPr>
          <p:spPr>
            <a:xfrm>
              <a:off x="10339201" y="4126577"/>
              <a:ext cx="6848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Playfair Display Black" charset="0"/>
                  <a:cs typeface="Playfair Display Black" charset="0"/>
                  <a:sym typeface="Arial"/>
                </a:rPr>
                <a:t>PERU</a:t>
              </a:r>
            </a:p>
          </p:txBody>
        </p:sp>
      </p:grpSp>
      <p:grpSp>
        <p:nvGrpSpPr>
          <p:cNvPr id="5" name="Group 4">
            <a:extLst>
              <a:ext uri="{FF2B5EF4-FFF2-40B4-BE49-F238E27FC236}">
                <a16:creationId xmlns:a16="http://schemas.microsoft.com/office/drawing/2014/main" id="{ECAAAFE9-7736-40C0-B937-AE3EE7F9092E}"/>
              </a:ext>
            </a:extLst>
          </p:cNvPr>
          <p:cNvGrpSpPr/>
          <p:nvPr/>
        </p:nvGrpSpPr>
        <p:grpSpPr>
          <a:xfrm>
            <a:off x="10610718" y="5228945"/>
            <a:ext cx="1260139" cy="573526"/>
            <a:chOff x="10553552" y="4768702"/>
            <a:chExt cx="1260139" cy="573526"/>
          </a:xfrm>
        </p:grpSpPr>
        <p:sp>
          <p:nvSpPr>
            <p:cNvPr id="65" name="Rectangle 64">
              <a:extLst>
                <a:ext uri="{FF2B5EF4-FFF2-40B4-BE49-F238E27FC236}">
                  <a16:creationId xmlns:a16="http://schemas.microsoft.com/office/drawing/2014/main" id="{562D28D4-0C62-4B60-B604-C680E10E6AF1}"/>
                </a:ext>
              </a:extLst>
            </p:cNvPr>
            <p:cNvSpPr/>
            <p:nvPr/>
          </p:nvSpPr>
          <p:spPr>
            <a:xfrm>
              <a:off x="10553552" y="4768702"/>
              <a:ext cx="1205770" cy="32687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a:ea typeface="linea-basic-10" charset="0"/>
                <a:cs typeface="linea-basic-10" charset="0"/>
                <a:sym typeface="Arial"/>
              </a:endParaRPr>
            </a:p>
          </p:txBody>
        </p:sp>
        <p:sp>
          <p:nvSpPr>
            <p:cNvPr id="66" name="Right Triangle 65">
              <a:extLst>
                <a:ext uri="{FF2B5EF4-FFF2-40B4-BE49-F238E27FC236}">
                  <a16:creationId xmlns:a16="http://schemas.microsoft.com/office/drawing/2014/main" id="{685F899C-4BC4-40E6-B2F0-FE3284B456BB}"/>
                </a:ext>
              </a:extLst>
            </p:cNvPr>
            <p:cNvSpPr/>
            <p:nvPr/>
          </p:nvSpPr>
          <p:spPr>
            <a:xfrm rot="10800000" flipH="1">
              <a:off x="10908111" y="5081342"/>
              <a:ext cx="228764" cy="26088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a:ea typeface="linea-basic-10" charset="0"/>
                <a:cs typeface="linea-basic-10" charset="0"/>
                <a:sym typeface="Arial"/>
              </a:endParaRPr>
            </a:p>
          </p:txBody>
        </p:sp>
        <p:sp>
          <p:nvSpPr>
            <p:cNvPr id="67" name="TextBox 66">
              <a:extLst>
                <a:ext uri="{FF2B5EF4-FFF2-40B4-BE49-F238E27FC236}">
                  <a16:creationId xmlns:a16="http://schemas.microsoft.com/office/drawing/2014/main" id="{52F6E17E-2D1D-481C-9627-6B5A3841F91B}"/>
                </a:ext>
              </a:extLst>
            </p:cNvPr>
            <p:cNvSpPr txBox="1"/>
            <p:nvPr/>
          </p:nvSpPr>
          <p:spPr>
            <a:xfrm>
              <a:off x="10561425" y="4779712"/>
              <a:ext cx="12522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Playfair Display Black" charset="0"/>
                  <a:cs typeface="Playfair Display Black" charset="0"/>
                  <a:sym typeface="Arial"/>
                </a:rPr>
                <a:t>ARGENTINA</a:t>
              </a:r>
            </a:p>
          </p:txBody>
        </p:sp>
      </p:grpSp>
      <p:sp>
        <p:nvSpPr>
          <p:cNvPr id="68" name="Slide Number Placeholder 1">
            <a:extLst>
              <a:ext uri="{FF2B5EF4-FFF2-40B4-BE49-F238E27FC236}">
                <a16:creationId xmlns:a16="http://schemas.microsoft.com/office/drawing/2014/main" id="{55017786-CED9-4EE9-A28D-23BF9D38517E}"/>
              </a:ext>
            </a:extLst>
          </p:cNvPr>
          <p:cNvSpPr>
            <a:spLocks noGrp="1"/>
          </p:cNvSpPr>
          <p:nvPr>
            <p:ph type="sldNum" sz="quarter" idx="12"/>
          </p:nvPr>
        </p:nvSpPr>
        <p:spPr>
          <a:xfrm>
            <a:off x="9446434" y="6543325"/>
            <a:ext cx="2743200" cy="31467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1"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9" name="Picture 326">
            <a:extLst>
              <a:ext uri="{FF2B5EF4-FFF2-40B4-BE49-F238E27FC236}">
                <a16:creationId xmlns:a16="http://schemas.microsoft.com/office/drawing/2014/main" id="{8F87EFC0-5C51-417D-B4B4-C8355E4F5E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8610" y="438502"/>
            <a:ext cx="1442103" cy="634115"/>
          </a:xfrm>
          <a:prstGeom prst="rect">
            <a:avLst/>
          </a:prstGeom>
        </p:spPr>
      </p:pic>
    </p:spTree>
    <p:extLst>
      <p:ext uri="{BB962C8B-B14F-4D97-AF65-F5344CB8AC3E}">
        <p14:creationId xmlns:p14="http://schemas.microsoft.com/office/powerpoint/2010/main" val="4145137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25;p35"/>
          <p:cNvSpPr txBox="1"/>
          <p:nvPr/>
        </p:nvSpPr>
        <p:spPr>
          <a:xfrm>
            <a:off x="577791" y="325161"/>
            <a:ext cx="8028724" cy="840924"/>
          </a:xfrm>
          <a:prstGeom prst="rect">
            <a:avLst/>
          </a:prstGeom>
          <a:noFill/>
          <a:ln>
            <a:noFill/>
          </a:ln>
        </p:spPr>
        <p:txBody>
          <a:bodyPr spcFirstLastPara="1" wrap="square" lIns="45700" tIns="45700" rIns="45700" bIns="45700" anchor="ctr" anchorCtr="0">
            <a:noAutofit/>
          </a:bodyPr>
          <a:lstStyle>
            <a:defPPr marR="0" lvl="0" algn="l" rtl="0">
              <a:lnSpc>
                <a:spcPct val="100000"/>
              </a:lnSpc>
              <a:spcBef>
                <a:spcPts val="0"/>
              </a:spcBef>
              <a:spcAft>
                <a:spcPts val="0"/>
              </a:spcAft>
            </a:defPPr>
            <a:lvl1pPr marR="0" lvl="0">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1pPr>
            <a:lvl2pPr marR="0" lvl="1">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2pPr>
            <a:lvl3pPr marR="0" lvl="2">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3pPr>
            <a:lvl4pPr marR="0" lvl="3">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4pPr>
            <a:lvl5pPr marR="0" lvl="4">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5pPr>
            <a:lvl6pPr marR="0" lvl="5">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6pPr>
            <a:lvl7pPr marR="0" lvl="6">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7pPr>
            <a:lvl8pPr marR="0" lvl="7">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8pPr>
            <a:lvl9pPr marR="0" lvl="8">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9pPr>
          </a:lstStyle>
          <a:p>
            <a:pPr marL="0" marR="0" lvl="0" indent="0" algn="l" defTabSz="914400" rtl="0" eaLnBrk="1" fontAlgn="auto" latinLnBrk="0" hangingPunct="1">
              <a:lnSpc>
                <a:spcPct val="90000"/>
              </a:lnSpc>
              <a:spcBef>
                <a:spcPts val="0"/>
              </a:spcBef>
              <a:spcAft>
                <a:spcPts val="0"/>
              </a:spcAft>
              <a:buClr>
                <a:srgbClr val="FFFFFF"/>
              </a:buClr>
              <a:buSzPts val="1800"/>
              <a:buFont typeface="Lato"/>
              <a:buNone/>
              <a:tabLst/>
              <a:defRPr/>
            </a:pPr>
            <a:r>
              <a:rPr kumimoji="0" lang="en-US" sz="3200" b="1" i="0" u="none" strike="noStrike" kern="1200" cap="none" spc="0" normalizeH="0" baseline="0" noProof="0">
                <a:ln>
                  <a:noFill/>
                </a:ln>
                <a:solidFill>
                  <a:srgbClr val="FFFFFF"/>
                </a:solidFill>
                <a:effectLst/>
                <a:uLnTx/>
                <a:uFillTx/>
                <a:latin typeface="Lato"/>
                <a:ea typeface="Lato"/>
                <a:cs typeface="Lato"/>
                <a:sym typeface="Lato"/>
              </a:rPr>
              <a:t>A balanced portfolio of markets and business…</a:t>
            </a:r>
          </a:p>
        </p:txBody>
      </p:sp>
      <p:pic>
        <p:nvPicPr>
          <p:cNvPr id="4" name="Picture 326">
            <a:extLst>
              <a:ext uri="{FF2B5EF4-FFF2-40B4-BE49-F238E27FC236}">
                <a16:creationId xmlns:a16="http://schemas.microsoft.com/office/drawing/2014/main" id="{5E644653-C49D-485D-86CC-D13872105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8610" y="438502"/>
            <a:ext cx="1442103" cy="634115"/>
          </a:xfrm>
          <a:prstGeom prst="rect">
            <a:avLst/>
          </a:prstGeom>
        </p:spPr>
      </p:pic>
      <p:sp>
        <p:nvSpPr>
          <p:cNvPr id="10" name="Rectangle 2">
            <a:extLst>
              <a:ext uri="{FF2B5EF4-FFF2-40B4-BE49-F238E27FC236}">
                <a16:creationId xmlns:a16="http://schemas.microsoft.com/office/drawing/2014/main" id="{216B9930-4E97-43F2-ACA5-1C77EC12FC31}"/>
              </a:ext>
            </a:extLst>
          </p:cNvPr>
          <p:cNvSpPr/>
          <p:nvPr/>
        </p:nvSpPr>
        <p:spPr>
          <a:xfrm>
            <a:off x="7013585" y="2565488"/>
            <a:ext cx="4818544" cy="4028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a:ln>
                <a:noFill/>
              </a:ln>
              <a:solidFill>
                <a:srgbClr val="7E7E7E"/>
              </a:solidFill>
              <a:effectLst/>
              <a:uLnTx/>
              <a:uFillTx/>
              <a:latin typeface="Arial"/>
              <a:ea typeface="+mn-ea"/>
              <a:cs typeface="Lato Light"/>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a:ln>
                <a:noFill/>
              </a:ln>
              <a:solidFill>
                <a:srgbClr val="7E7E7E"/>
              </a:solidFill>
              <a:effectLst/>
              <a:uLnTx/>
              <a:uFillTx/>
              <a:latin typeface="Arial"/>
              <a:ea typeface="+mn-ea"/>
              <a:cs typeface="Lato Light"/>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a:ln>
                <a:noFill/>
              </a:ln>
              <a:solidFill>
                <a:srgbClr val="7E7E7E"/>
              </a:solidFill>
              <a:effectLst/>
              <a:uLnTx/>
              <a:uFillTx/>
              <a:latin typeface="Arial"/>
              <a:ea typeface="+mn-ea"/>
              <a:cs typeface="Lato Light"/>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a:ln>
                <a:noFill/>
              </a:ln>
              <a:solidFill>
                <a:srgbClr val="7E7E7E"/>
              </a:solidFill>
              <a:effectLst/>
              <a:uLnTx/>
              <a:uFillTx/>
              <a:latin typeface="Arial"/>
              <a:ea typeface="+mn-ea"/>
              <a:cs typeface="Lato Light"/>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7E7E7E"/>
              </a:solidFill>
              <a:effectLst/>
              <a:uLnTx/>
              <a:uFillTx/>
              <a:latin typeface="Arial"/>
              <a:ea typeface="+mn-ea"/>
              <a:cs typeface="Lato Light"/>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a:ln>
                <a:noFill/>
              </a:ln>
              <a:solidFill>
                <a:srgbClr val="7E7E7E"/>
              </a:solidFill>
              <a:effectLst/>
              <a:uLnTx/>
              <a:uFillTx/>
              <a:latin typeface="Arial"/>
              <a:ea typeface="+mn-ea"/>
              <a:cs typeface="Lato Light"/>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a:ln>
                <a:noFill/>
              </a:ln>
              <a:solidFill>
                <a:srgbClr val="7E7E7E"/>
              </a:solidFill>
              <a:effectLst/>
              <a:uLnTx/>
              <a:uFillTx/>
              <a:latin typeface="Arial"/>
              <a:ea typeface="+mn-ea"/>
              <a:cs typeface="Lato Light"/>
              <a:sym typeface="Arial"/>
            </a:endParaRPr>
          </a:p>
        </p:txBody>
      </p:sp>
      <p:grpSp>
        <p:nvGrpSpPr>
          <p:cNvPr id="23" name="Group 22">
            <a:extLst>
              <a:ext uri="{FF2B5EF4-FFF2-40B4-BE49-F238E27FC236}">
                <a16:creationId xmlns:a16="http://schemas.microsoft.com/office/drawing/2014/main" id="{77105C2C-F9B4-4188-92D3-C4383FAC9138}"/>
              </a:ext>
            </a:extLst>
          </p:cNvPr>
          <p:cNvGrpSpPr/>
          <p:nvPr/>
        </p:nvGrpSpPr>
        <p:grpSpPr>
          <a:xfrm>
            <a:off x="629579" y="2703578"/>
            <a:ext cx="3448044" cy="3091761"/>
            <a:chOff x="309750" y="1209649"/>
            <a:chExt cx="6976482" cy="4262221"/>
          </a:xfrm>
        </p:grpSpPr>
        <p:pic>
          <p:nvPicPr>
            <p:cNvPr id="24" name="Picture 23">
              <a:extLst>
                <a:ext uri="{FF2B5EF4-FFF2-40B4-BE49-F238E27FC236}">
                  <a16:creationId xmlns:a16="http://schemas.microsoft.com/office/drawing/2014/main" id="{0415A482-146D-466A-970A-127F2092142D}"/>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309750" y="3566870"/>
              <a:ext cx="6976482" cy="1905000"/>
            </a:xfrm>
            <a:prstGeom prst="rect">
              <a:avLst/>
            </a:prstGeom>
          </p:spPr>
        </p:pic>
        <p:graphicFrame>
          <p:nvGraphicFramePr>
            <p:cNvPr id="25" name="Chart 24">
              <a:extLst>
                <a:ext uri="{FF2B5EF4-FFF2-40B4-BE49-F238E27FC236}">
                  <a16:creationId xmlns:a16="http://schemas.microsoft.com/office/drawing/2014/main" id="{18EA974A-56B7-45F5-8C82-FBA23F629837}"/>
                </a:ext>
              </a:extLst>
            </p:cNvPr>
            <p:cNvGraphicFramePr/>
            <p:nvPr/>
          </p:nvGraphicFramePr>
          <p:xfrm>
            <a:off x="617987" y="1209649"/>
            <a:ext cx="5892923" cy="3937762"/>
          </p:xfrm>
          <a:graphic>
            <a:graphicData uri="http://schemas.openxmlformats.org/drawingml/2006/chart">
              <c:chart xmlns:c="http://schemas.openxmlformats.org/drawingml/2006/chart" xmlns:r="http://schemas.openxmlformats.org/officeDocument/2006/relationships" r:id="rId5"/>
            </a:graphicData>
          </a:graphic>
        </p:graphicFrame>
      </p:grpSp>
      <p:sp>
        <p:nvSpPr>
          <p:cNvPr id="26" name="Title 4">
            <a:extLst>
              <a:ext uri="{FF2B5EF4-FFF2-40B4-BE49-F238E27FC236}">
                <a16:creationId xmlns:a16="http://schemas.microsoft.com/office/drawing/2014/main" id="{1C24376A-D3C4-4332-AF20-D7F09987DE33}"/>
              </a:ext>
            </a:extLst>
          </p:cNvPr>
          <p:cNvSpPr txBox="1">
            <a:spLocks/>
          </p:cNvSpPr>
          <p:nvPr/>
        </p:nvSpPr>
        <p:spPr>
          <a:xfrm>
            <a:off x="529945" y="6068849"/>
            <a:ext cx="3766411" cy="487033"/>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Lato Black" charset="0"/>
                <a:cs typeface="Lato Black" charset="0"/>
                <a:sym typeface="Arial"/>
              </a:rPr>
              <a:t>MXP$ 13 billion</a:t>
            </a:r>
          </a:p>
        </p:txBody>
      </p:sp>
      <p:sp>
        <p:nvSpPr>
          <p:cNvPr id="27" name="TextBox 26">
            <a:extLst>
              <a:ext uri="{FF2B5EF4-FFF2-40B4-BE49-F238E27FC236}">
                <a16:creationId xmlns:a16="http://schemas.microsoft.com/office/drawing/2014/main" id="{DC8C2EC9-3ADC-458D-A7F4-7D223B938F6C}"/>
              </a:ext>
            </a:extLst>
          </p:cNvPr>
          <p:cNvSpPr txBox="1"/>
          <p:nvPr/>
        </p:nvSpPr>
        <p:spPr>
          <a:xfrm>
            <a:off x="1067193" y="2121559"/>
            <a:ext cx="2435862" cy="58201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Arial"/>
                <a:ea typeface="Lato Black" charset="0"/>
                <a:cs typeface="Lato Black" charset="0"/>
                <a:sym typeface="Arial"/>
              </a:rPr>
              <a:t>EXPORTS &amp; VENDING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a:ea typeface="Lato Black" charset="0"/>
                <a:cs typeface="Lato Black" charset="0"/>
              </a:rPr>
              <a:t>1%</a:t>
            </a:r>
            <a:endParaRPr kumimoji="0" lang="en-US" sz="1600" b="1" i="0" u="none" strike="noStrike" kern="1200" cap="none" spc="0" normalizeH="0" baseline="0" noProof="0">
              <a:ln>
                <a:noFill/>
              </a:ln>
              <a:solidFill>
                <a:srgbClr val="FF0000"/>
              </a:solidFill>
              <a:effectLst/>
              <a:uLnTx/>
              <a:uFillTx/>
              <a:latin typeface="Arial"/>
              <a:ea typeface="Lato Black" charset="0"/>
              <a:cs typeface="Lato Black" charset="0"/>
              <a:sym typeface="Arial"/>
            </a:endParaRPr>
          </a:p>
        </p:txBody>
      </p:sp>
      <p:sp>
        <p:nvSpPr>
          <p:cNvPr id="28" name="TextBox 27">
            <a:extLst>
              <a:ext uri="{FF2B5EF4-FFF2-40B4-BE49-F238E27FC236}">
                <a16:creationId xmlns:a16="http://schemas.microsoft.com/office/drawing/2014/main" id="{3CD559B9-F5C6-4AE7-90E9-5AC1E3BCAA2E}"/>
              </a:ext>
            </a:extLst>
          </p:cNvPr>
          <p:cNvSpPr txBox="1"/>
          <p:nvPr/>
        </p:nvSpPr>
        <p:spPr>
          <a:xfrm>
            <a:off x="1254933" y="4797815"/>
            <a:ext cx="2117533" cy="58201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E7E7E">
                    <a:lumMod val="75000"/>
                  </a:srgbClr>
                </a:solidFill>
                <a:effectLst/>
                <a:uLnTx/>
                <a:uFillTx/>
                <a:latin typeface="Arial"/>
                <a:ea typeface="Lato Black" charset="0"/>
                <a:cs typeface="Lato Black" charset="0"/>
                <a:sym typeface="Arial"/>
              </a:rPr>
              <a:t>MEXICO BEVERAGES</a:t>
            </a:r>
            <a:br>
              <a:rPr kumimoji="0" lang="en-US" sz="1200" b="1" i="0" u="none" strike="noStrike" kern="1200" cap="none" spc="0" normalizeH="0" baseline="0" noProof="0">
                <a:ln>
                  <a:noFill/>
                </a:ln>
                <a:solidFill>
                  <a:srgbClr val="7E7E7E">
                    <a:lumMod val="75000"/>
                  </a:srgbClr>
                </a:solidFill>
                <a:effectLst/>
                <a:uLnTx/>
                <a:uFillTx/>
                <a:latin typeface="Arial"/>
                <a:ea typeface="Lato Black" charset="0"/>
                <a:cs typeface="Lato Black" charset="0"/>
                <a:sym typeface="Arial"/>
              </a:rPr>
            </a:br>
            <a:r>
              <a:rPr kumimoji="0" lang="en-US" sz="1600" b="1" i="0" u="none" strike="noStrike" kern="1200" cap="none" spc="0" normalizeH="0" baseline="0" noProof="0">
                <a:ln>
                  <a:noFill/>
                </a:ln>
                <a:solidFill>
                  <a:srgbClr val="7E7E7E">
                    <a:lumMod val="75000"/>
                  </a:srgbClr>
                </a:solidFill>
                <a:effectLst/>
                <a:uLnTx/>
                <a:uFillTx/>
                <a:latin typeface="Arial"/>
                <a:ea typeface="Lato Black" charset="0"/>
                <a:cs typeface="Lato Black" charset="0"/>
                <a:sym typeface="Arial"/>
              </a:rPr>
              <a:t>99%</a:t>
            </a:r>
            <a:endParaRPr kumimoji="0" lang="en-US" sz="1200" b="1" i="0" u="none" strike="noStrike" kern="1200" cap="none" spc="0" normalizeH="0" baseline="0" noProof="0">
              <a:ln>
                <a:noFill/>
              </a:ln>
              <a:solidFill>
                <a:srgbClr val="7E7E7E">
                  <a:lumMod val="75000"/>
                </a:srgbClr>
              </a:solidFill>
              <a:effectLst/>
              <a:uLnTx/>
              <a:uFillTx/>
              <a:latin typeface="Arial"/>
              <a:ea typeface="Lato Black" charset="0"/>
              <a:cs typeface="Lato Black" charset="0"/>
              <a:sym typeface="Arial"/>
            </a:endParaRPr>
          </a:p>
        </p:txBody>
      </p:sp>
      <p:sp>
        <p:nvSpPr>
          <p:cNvPr id="44" name="Rectangle 43">
            <a:extLst>
              <a:ext uri="{FF2B5EF4-FFF2-40B4-BE49-F238E27FC236}">
                <a16:creationId xmlns:a16="http://schemas.microsoft.com/office/drawing/2014/main" id="{2681473B-D7A2-481B-8605-FD37D33A45B4}"/>
              </a:ext>
            </a:extLst>
          </p:cNvPr>
          <p:cNvSpPr/>
          <p:nvPr/>
        </p:nvSpPr>
        <p:spPr>
          <a:xfrm>
            <a:off x="1725756" y="3902241"/>
            <a:ext cx="100578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Lato Light" charset="0"/>
                <a:cs typeface="Lato Light" charset="0"/>
                <a:sym typeface="Arial"/>
              </a:rPr>
              <a:t>2002</a:t>
            </a:r>
          </a:p>
        </p:txBody>
      </p:sp>
      <p:sp>
        <p:nvSpPr>
          <p:cNvPr id="46" name="Title 4">
            <a:extLst>
              <a:ext uri="{FF2B5EF4-FFF2-40B4-BE49-F238E27FC236}">
                <a16:creationId xmlns:a16="http://schemas.microsoft.com/office/drawing/2014/main" id="{A13F692A-8F31-4CC1-81FC-BBD863347EA7}"/>
              </a:ext>
            </a:extLst>
          </p:cNvPr>
          <p:cNvSpPr txBox="1">
            <a:spLocks/>
          </p:cNvSpPr>
          <p:nvPr/>
        </p:nvSpPr>
        <p:spPr>
          <a:xfrm>
            <a:off x="6034942" y="3575872"/>
            <a:ext cx="1315902" cy="939544"/>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Arial"/>
                <a:ea typeface="Lato Black" charset="0"/>
                <a:cs typeface="Lato Black" charset="0"/>
                <a:sym typeface="Arial"/>
              </a:rPr>
              <a:t>CAGR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Arial"/>
                <a:ea typeface="Lato Black" charset="0"/>
                <a:cs typeface="Lato Black" charset="0"/>
              </a:rPr>
              <a:t>15</a:t>
            </a:r>
            <a:r>
              <a:rPr kumimoji="0" lang="en-US" sz="2800" b="0" i="0" u="none" strike="noStrike" kern="1200" cap="none" spc="0" normalizeH="0" baseline="0" noProof="0">
                <a:ln>
                  <a:noFill/>
                </a:ln>
                <a:solidFill>
                  <a:srgbClr val="FF0000"/>
                </a:solidFill>
                <a:effectLst/>
                <a:uLnTx/>
                <a:uFillTx/>
                <a:latin typeface="Arial"/>
                <a:ea typeface="Lato Black" charset="0"/>
                <a:cs typeface="Lato Black" charset="0"/>
                <a:sym typeface="Arial"/>
              </a:rPr>
              <a:t>%</a:t>
            </a:r>
          </a:p>
        </p:txBody>
      </p:sp>
      <p:sp>
        <p:nvSpPr>
          <p:cNvPr id="52" name="Title 4">
            <a:extLst>
              <a:ext uri="{FF2B5EF4-FFF2-40B4-BE49-F238E27FC236}">
                <a16:creationId xmlns:a16="http://schemas.microsoft.com/office/drawing/2014/main" id="{66C8C25A-4303-4399-9D4F-636A3198ACD3}"/>
              </a:ext>
            </a:extLst>
          </p:cNvPr>
          <p:cNvSpPr txBox="1">
            <a:spLocks/>
          </p:cNvSpPr>
          <p:nvPr/>
        </p:nvSpPr>
        <p:spPr>
          <a:xfrm>
            <a:off x="4045834" y="3676384"/>
            <a:ext cx="949047" cy="451714"/>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Arial"/>
              </a:rPr>
              <a:t>13x</a:t>
            </a:r>
          </a:p>
        </p:txBody>
      </p:sp>
      <p:sp>
        <p:nvSpPr>
          <p:cNvPr id="53" name="Cheurón 2">
            <a:extLst>
              <a:ext uri="{FF2B5EF4-FFF2-40B4-BE49-F238E27FC236}">
                <a16:creationId xmlns:a16="http://schemas.microsoft.com/office/drawing/2014/main" id="{0F63E05D-8F37-40F9-AB35-6A14A5FE2DAB}"/>
              </a:ext>
            </a:extLst>
          </p:cNvPr>
          <p:cNvSpPr/>
          <p:nvPr/>
        </p:nvSpPr>
        <p:spPr>
          <a:xfrm>
            <a:off x="4838296" y="2602942"/>
            <a:ext cx="1320777" cy="3192397"/>
          </a:xfrm>
          <a:prstGeom prst="chevron">
            <a:avLst>
              <a:gd name="adj" fmla="val 45448"/>
            </a:avLst>
          </a:prstGeom>
          <a:gradFill flip="none" rotWithShape="1">
            <a:gsLst>
              <a:gs pos="0">
                <a:srgbClr val="FF0000"/>
              </a:gs>
              <a:gs pos="94000">
                <a:srgbClr val="FF0000">
                  <a:alpha val="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E7E7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1379B262-B91C-42B3-9AA6-B5132AD04377}"/>
              </a:ext>
            </a:extLst>
          </p:cNvPr>
          <p:cNvSpPr/>
          <p:nvPr/>
        </p:nvSpPr>
        <p:spPr>
          <a:xfrm>
            <a:off x="4425103" y="1627720"/>
            <a:ext cx="209903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Lato Light" charset="0"/>
                <a:cs typeface="Lato Light" charset="0"/>
                <a:sym typeface="Arial"/>
              </a:rPr>
              <a:t>REVENUES</a:t>
            </a:r>
            <a:br>
              <a:rPr kumimoji="0" lang="en-US" sz="2400" b="1" i="0" u="none" strike="noStrike" kern="1200" cap="none" spc="0" normalizeH="0" baseline="0" noProof="0">
                <a:ln>
                  <a:noFill/>
                </a:ln>
                <a:solidFill>
                  <a:prstClr val="black"/>
                </a:solidFill>
                <a:effectLst/>
                <a:uLnTx/>
                <a:uFillTx/>
                <a:latin typeface="Arial"/>
                <a:ea typeface="Lato Light" charset="0"/>
                <a:cs typeface="Lato Light" charset="0"/>
                <a:sym typeface="Arial"/>
              </a:rPr>
            </a:br>
            <a:r>
              <a:rPr kumimoji="0" lang="en-US" sz="2400" b="1" i="0" u="none" strike="noStrike" kern="1200" cap="none" spc="0" normalizeH="0" baseline="0" noProof="0">
                <a:ln>
                  <a:noFill/>
                </a:ln>
                <a:solidFill>
                  <a:prstClr val="black"/>
                </a:solidFill>
                <a:effectLst/>
                <a:uLnTx/>
                <a:uFillTx/>
                <a:latin typeface="Arial"/>
                <a:ea typeface="Lato Light" charset="0"/>
                <a:cs typeface="Lato Light" charset="0"/>
                <a:sym typeface="Arial"/>
              </a:rPr>
              <a:t>2002 - 2020</a:t>
            </a:r>
          </a:p>
        </p:txBody>
      </p:sp>
      <p:cxnSp>
        <p:nvCxnSpPr>
          <p:cNvPr id="35" name="Straight Connector 34">
            <a:extLst>
              <a:ext uri="{FF2B5EF4-FFF2-40B4-BE49-F238E27FC236}">
                <a16:creationId xmlns:a16="http://schemas.microsoft.com/office/drawing/2014/main" id="{7CBBB531-8400-4879-A23D-5D36A88CFB84}"/>
              </a:ext>
            </a:extLst>
          </p:cNvPr>
          <p:cNvCxnSpPr/>
          <p:nvPr/>
        </p:nvCxnSpPr>
        <p:spPr>
          <a:xfrm>
            <a:off x="8652777" y="6097775"/>
            <a:ext cx="613064"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36" name="Title 4">
            <a:extLst>
              <a:ext uri="{FF2B5EF4-FFF2-40B4-BE49-F238E27FC236}">
                <a16:creationId xmlns:a16="http://schemas.microsoft.com/office/drawing/2014/main" id="{238E5362-20A3-4B71-9672-F3C6A9FB722A}"/>
              </a:ext>
            </a:extLst>
          </p:cNvPr>
          <p:cNvSpPr txBox="1">
            <a:spLocks/>
          </p:cNvSpPr>
          <p:nvPr/>
        </p:nvSpPr>
        <p:spPr>
          <a:xfrm>
            <a:off x="7350844" y="6068849"/>
            <a:ext cx="4220384" cy="487033"/>
          </a:xfrm>
          <a:prstGeom prst="rect">
            <a:avLst/>
          </a:prstGeom>
          <a:ln>
            <a:noFill/>
          </a:ln>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Lato Black" charset="0"/>
                <a:cs typeface="Lato Black" charset="0"/>
                <a:sym typeface="Arial"/>
              </a:rPr>
              <a:t>MXP$ 169 billion</a:t>
            </a:r>
          </a:p>
        </p:txBody>
      </p:sp>
      <p:graphicFrame>
        <p:nvGraphicFramePr>
          <p:cNvPr id="38" name="Chart 328">
            <a:extLst>
              <a:ext uri="{FF2B5EF4-FFF2-40B4-BE49-F238E27FC236}">
                <a16:creationId xmlns:a16="http://schemas.microsoft.com/office/drawing/2014/main" id="{5E8EE402-A991-469A-A9DB-CF4769F99EA6}"/>
              </a:ext>
            </a:extLst>
          </p:cNvPr>
          <p:cNvGraphicFramePr/>
          <p:nvPr/>
        </p:nvGraphicFramePr>
        <p:xfrm>
          <a:off x="7425311" y="2043219"/>
          <a:ext cx="3843516" cy="3723230"/>
        </p:xfrm>
        <a:graphic>
          <a:graphicData uri="http://schemas.openxmlformats.org/drawingml/2006/chart">
            <c:chart xmlns:c="http://schemas.openxmlformats.org/drawingml/2006/chart" xmlns:r="http://schemas.openxmlformats.org/officeDocument/2006/relationships" r:id="rId6"/>
          </a:graphicData>
        </a:graphic>
      </p:graphicFrame>
      <p:sp>
        <p:nvSpPr>
          <p:cNvPr id="39" name="Rectangle 38">
            <a:extLst>
              <a:ext uri="{FF2B5EF4-FFF2-40B4-BE49-F238E27FC236}">
                <a16:creationId xmlns:a16="http://schemas.microsoft.com/office/drawing/2014/main" id="{9C8A023F-E115-4F1E-B962-EC3CC92941AA}"/>
              </a:ext>
            </a:extLst>
          </p:cNvPr>
          <p:cNvSpPr/>
          <p:nvPr/>
        </p:nvSpPr>
        <p:spPr>
          <a:xfrm>
            <a:off x="8637193" y="3639604"/>
            <a:ext cx="141737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Lato Light" charset="0"/>
                <a:cs typeface="Lato Light" charset="0"/>
                <a:sym typeface="Arial"/>
              </a:rPr>
              <a:t>2020</a:t>
            </a:r>
          </a:p>
        </p:txBody>
      </p:sp>
      <p:sp>
        <p:nvSpPr>
          <p:cNvPr id="42" name="TextBox 41">
            <a:extLst>
              <a:ext uri="{FF2B5EF4-FFF2-40B4-BE49-F238E27FC236}">
                <a16:creationId xmlns:a16="http://schemas.microsoft.com/office/drawing/2014/main" id="{5CDDC3A4-2C56-4285-8EF1-E2228B7F5325}"/>
              </a:ext>
            </a:extLst>
          </p:cNvPr>
          <p:cNvSpPr txBox="1"/>
          <p:nvPr/>
        </p:nvSpPr>
        <p:spPr>
          <a:xfrm>
            <a:off x="6862009" y="3126646"/>
            <a:ext cx="727908" cy="293350"/>
          </a:xfrm>
          <a:prstGeom prst="rect">
            <a:avLst/>
          </a:prstGeom>
          <a:noFill/>
        </p:spPr>
        <p:txBody>
          <a:bodyPr wrap="square"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s-419" sz="1200" b="1" i="0" u="none" strike="noStrike" kern="1200" cap="none" spc="0" normalizeH="0" baseline="0" noProof="0">
                <a:ln>
                  <a:noFill/>
                </a:ln>
                <a:solidFill>
                  <a:srgbClr val="5B9BD5">
                    <a:lumMod val="50000"/>
                  </a:srgbClr>
                </a:solidFill>
                <a:effectLst/>
                <a:uLnTx/>
                <a:uFillTx/>
                <a:latin typeface="Arial"/>
                <a:ea typeface="Lato Black" charset="0"/>
                <a:cs typeface="Lato Black" charset="0"/>
                <a:sym typeface="Arial"/>
              </a:rPr>
              <a:t>USA</a:t>
            </a:r>
            <a:endParaRPr kumimoji="0" lang="en-US" sz="1200" b="1" i="0" u="none" strike="noStrike" kern="1200" cap="none" spc="0" normalizeH="0" baseline="0" noProof="0">
              <a:ln>
                <a:noFill/>
              </a:ln>
              <a:solidFill>
                <a:srgbClr val="5B9BD5">
                  <a:lumMod val="50000"/>
                </a:srgbClr>
              </a:solidFill>
              <a:effectLst/>
              <a:uLnTx/>
              <a:uFillTx/>
              <a:latin typeface="Arial"/>
              <a:ea typeface="Lato Black" charset="0"/>
              <a:cs typeface="Lato Black" charset="0"/>
              <a:sym typeface="Arial"/>
            </a:endParaRPr>
          </a:p>
        </p:txBody>
      </p:sp>
      <p:sp>
        <p:nvSpPr>
          <p:cNvPr id="43" name="TextBox 42">
            <a:extLst>
              <a:ext uri="{FF2B5EF4-FFF2-40B4-BE49-F238E27FC236}">
                <a16:creationId xmlns:a16="http://schemas.microsoft.com/office/drawing/2014/main" id="{503E0B50-6CC1-413B-99C3-E29A22DC629A}"/>
              </a:ext>
            </a:extLst>
          </p:cNvPr>
          <p:cNvSpPr txBox="1"/>
          <p:nvPr/>
        </p:nvSpPr>
        <p:spPr>
          <a:xfrm>
            <a:off x="10703901" y="4971112"/>
            <a:ext cx="859329" cy="293350"/>
          </a:xfrm>
          <a:prstGeom prst="rect">
            <a:avLst/>
          </a:prstGeom>
          <a:noFill/>
        </p:spPr>
        <p:txBody>
          <a:bodyPr wrap="square"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s-419" sz="1200" b="1" i="0" u="none" strike="noStrike" kern="1200" cap="none" spc="0" normalizeH="0" baseline="0" noProof="0">
                <a:ln>
                  <a:noFill/>
                </a:ln>
                <a:solidFill>
                  <a:srgbClr val="FF0000"/>
                </a:solidFill>
                <a:effectLst/>
                <a:uLnTx/>
                <a:uFillTx/>
                <a:latin typeface="Arial"/>
                <a:ea typeface="Lato Black" charset="0"/>
                <a:cs typeface="Lato Black" charset="0"/>
                <a:sym typeface="Arial"/>
              </a:rPr>
              <a:t>MEXICO</a:t>
            </a:r>
            <a:endParaRPr kumimoji="0" lang="en-US" sz="1200" b="1" i="0" u="none" strike="noStrike" kern="1200" cap="none" spc="0" normalizeH="0" baseline="0" noProof="0">
              <a:ln>
                <a:noFill/>
              </a:ln>
              <a:solidFill>
                <a:srgbClr val="FF0000"/>
              </a:solidFill>
              <a:effectLst/>
              <a:uLnTx/>
              <a:uFillTx/>
              <a:latin typeface="Arial"/>
              <a:ea typeface="Lato Black" charset="0"/>
              <a:cs typeface="Lato Black" charset="0"/>
              <a:sym typeface="Arial"/>
            </a:endParaRPr>
          </a:p>
        </p:txBody>
      </p:sp>
      <p:sp>
        <p:nvSpPr>
          <p:cNvPr id="50" name="TextBox 49">
            <a:extLst>
              <a:ext uri="{FF2B5EF4-FFF2-40B4-BE49-F238E27FC236}">
                <a16:creationId xmlns:a16="http://schemas.microsoft.com/office/drawing/2014/main" id="{BCB57FA0-B4AB-4E31-8962-D3429FB2A774}"/>
              </a:ext>
            </a:extLst>
          </p:cNvPr>
          <p:cNvSpPr txBox="1"/>
          <p:nvPr/>
        </p:nvSpPr>
        <p:spPr>
          <a:xfrm>
            <a:off x="10235748" y="2286765"/>
            <a:ext cx="859329" cy="293350"/>
          </a:xfrm>
          <a:prstGeom prst="rect">
            <a:avLst/>
          </a:prstGeom>
          <a:noFill/>
        </p:spPr>
        <p:txBody>
          <a:bodyPr wrap="square"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s-419" sz="1200" b="1" i="0" u="none" strike="noStrike" kern="1200" cap="none" spc="0" normalizeH="0" baseline="0" noProof="0">
                <a:ln>
                  <a:noFill/>
                </a:ln>
                <a:solidFill>
                  <a:srgbClr val="7030A0"/>
                </a:solidFill>
                <a:effectLst/>
                <a:uLnTx/>
                <a:uFillTx/>
                <a:latin typeface="Arial"/>
                <a:ea typeface="Lato Black" charset="0"/>
                <a:cs typeface="Lato Black" charset="0"/>
                <a:sym typeface="Arial"/>
              </a:rPr>
              <a:t>PERU</a:t>
            </a:r>
            <a:endParaRPr kumimoji="0" lang="en-US" sz="1200" b="1" i="0" u="none" strike="noStrike" kern="1200" cap="none" spc="0" normalizeH="0" baseline="0" noProof="0">
              <a:ln>
                <a:noFill/>
              </a:ln>
              <a:solidFill>
                <a:srgbClr val="7030A0"/>
              </a:solidFill>
              <a:effectLst/>
              <a:uLnTx/>
              <a:uFillTx/>
              <a:latin typeface="Arial"/>
              <a:ea typeface="Lato Black" charset="0"/>
              <a:cs typeface="Lato Black" charset="0"/>
              <a:sym typeface="Arial"/>
            </a:endParaRPr>
          </a:p>
        </p:txBody>
      </p:sp>
      <p:sp>
        <p:nvSpPr>
          <p:cNvPr id="51" name="TextBox 50">
            <a:extLst>
              <a:ext uri="{FF2B5EF4-FFF2-40B4-BE49-F238E27FC236}">
                <a16:creationId xmlns:a16="http://schemas.microsoft.com/office/drawing/2014/main" id="{5CE2FD74-E693-420A-84AE-68431E676DD6}"/>
              </a:ext>
            </a:extLst>
          </p:cNvPr>
          <p:cNvSpPr txBox="1"/>
          <p:nvPr/>
        </p:nvSpPr>
        <p:spPr>
          <a:xfrm>
            <a:off x="9688152" y="1761101"/>
            <a:ext cx="1001844" cy="293350"/>
          </a:xfrm>
          <a:prstGeom prst="rect">
            <a:avLst/>
          </a:prstGeom>
          <a:noFill/>
        </p:spPr>
        <p:txBody>
          <a:bodyPr wrap="square"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s-419" sz="1200" b="1" i="0" u="none" strike="noStrike" kern="1200" cap="none" spc="0" normalizeH="0" baseline="0" noProof="0">
                <a:ln>
                  <a:noFill/>
                </a:ln>
                <a:solidFill>
                  <a:srgbClr val="92D050"/>
                </a:solidFill>
                <a:effectLst/>
                <a:uLnTx/>
                <a:uFillTx/>
                <a:latin typeface="Arial"/>
                <a:ea typeface="Lato Black" charset="0"/>
                <a:cs typeface="Lato Black" charset="0"/>
                <a:sym typeface="Arial"/>
              </a:rPr>
              <a:t>ECUADOR</a:t>
            </a:r>
            <a:endParaRPr kumimoji="0" lang="en-US" sz="1200" b="1" i="0" u="none" strike="noStrike" kern="1200" cap="none" spc="0" normalizeH="0" baseline="0" noProof="0">
              <a:ln>
                <a:noFill/>
              </a:ln>
              <a:solidFill>
                <a:srgbClr val="92D050"/>
              </a:solidFill>
              <a:effectLst/>
              <a:uLnTx/>
              <a:uFillTx/>
              <a:latin typeface="Arial"/>
              <a:ea typeface="Lato Black" charset="0"/>
              <a:cs typeface="Lato Black" charset="0"/>
              <a:sym typeface="Arial"/>
            </a:endParaRPr>
          </a:p>
        </p:txBody>
      </p:sp>
      <p:sp>
        <p:nvSpPr>
          <p:cNvPr id="55" name="TextBox 54">
            <a:extLst>
              <a:ext uri="{FF2B5EF4-FFF2-40B4-BE49-F238E27FC236}">
                <a16:creationId xmlns:a16="http://schemas.microsoft.com/office/drawing/2014/main" id="{B692714C-6DAC-4585-8A76-46EF011FA1C2}"/>
              </a:ext>
            </a:extLst>
          </p:cNvPr>
          <p:cNvSpPr txBox="1"/>
          <p:nvPr/>
        </p:nvSpPr>
        <p:spPr>
          <a:xfrm>
            <a:off x="8409482" y="1614214"/>
            <a:ext cx="1217168" cy="293350"/>
          </a:xfrm>
          <a:prstGeom prst="rect">
            <a:avLst/>
          </a:prstGeom>
          <a:noFill/>
        </p:spPr>
        <p:txBody>
          <a:bodyPr wrap="square"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s-419" sz="1200" b="1" i="0" u="none" strike="noStrike" kern="1200" cap="none" spc="0" normalizeH="0" baseline="0" noProof="0">
                <a:ln>
                  <a:noFill/>
                </a:ln>
                <a:solidFill>
                  <a:srgbClr val="00B0F0"/>
                </a:solidFill>
                <a:effectLst/>
                <a:uLnTx/>
                <a:uFillTx/>
                <a:latin typeface="Arial"/>
                <a:ea typeface="Lato Black" charset="0"/>
                <a:cs typeface="Lato Black" charset="0"/>
                <a:sym typeface="Arial"/>
              </a:rPr>
              <a:t>ARGENTINA</a:t>
            </a:r>
            <a:endParaRPr kumimoji="0" lang="en-US" sz="1200" b="1" i="0" u="none" strike="noStrike" kern="1200" cap="none" spc="0" normalizeH="0" baseline="0" noProof="0">
              <a:ln>
                <a:noFill/>
              </a:ln>
              <a:solidFill>
                <a:srgbClr val="00B0F0"/>
              </a:solidFill>
              <a:effectLst/>
              <a:uLnTx/>
              <a:uFillTx/>
              <a:latin typeface="Arial"/>
              <a:ea typeface="Lato Black" charset="0"/>
              <a:cs typeface="Lato Black" charset="0"/>
              <a:sym typeface="Arial"/>
            </a:endParaRPr>
          </a:p>
        </p:txBody>
      </p:sp>
      <p:sp>
        <p:nvSpPr>
          <p:cNvPr id="56" name="TextBox 55">
            <a:extLst>
              <a:ext uri="{FF2B5EF4-FFF2-40B4-BE49-F238E27FC236}">
                <a16:creationId xmlns:a16="http://schemas.microsoft.com/office/drawing/2014/main" id="{BBF3B436-B1D0-4A8F-9848-D6D950B6EF3E}"/>
              </a:ext>
            </a:extLst>
          </p:cNvPr>
          <p:cNvSpPr txBox="1"/>
          <p:nvPr/>
        </p:nvSpPr>
        <p:spPr>
          <a:xfrm>
            <a:off x="7389347" y="1974884"/>
            <a:ext cx="1217168" cy="293350"/>
          </a:xfrm>
          <a:prstGeom prst="rect">
            <a:avLst/>
          </a:prstGeom>
          <a:noFill/>
        </p:spPr>
        <p:txBody>
          <a:bodyPr wrap="square"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s-419" sz="1200" b="1" i="0" u="none" strike="noStrike" kern="1200" cap="none" spc="0" normalizeH="0" baseline="0" noProof="0">
                <a:ln>
                  <a:noFill/>
                </a:ln>
                <a:solidFill>
                  <a:srgbClr val="F48B27"/>
                </a:solidFill>
                <a:effectLst/>
                <a:uLnTx/>
                <a:uFillTx/>
                <a:latin typeface="Arial"/>
                <a:ea typeface="Lato Black" charset="0"/>
                <a:cs typeface="Lato Black" charset="0"/>
                <a:sym typeface="Arial"/>
              </a:rPr>
              <a:t>SNACKS</a:t>
            </a:r>
            <a:endParaRPr kumimoji="0" lang="en-US" sz="1200" b="1" i="0" u="none" strike="noStrike" kern="1200" cap="none" spc="0" normalizeH="0" baseline="0" noProof="0">
              <a:ln>
                <a:noFill/>
              </a:ln>
              <a:solidFill>
                <a:srgbClr val="F48B27"/>
              </a:solidFill>
              <a:effectLst/>
              <a:uLnTx/>
              <a:uFillTx/>
              <a:latin typeface="Arial"/>
              <a:ea typeface="Lato Black" charset="0"/>
              <a:cs typeface="Lato Black" charset="0"/>
              <a:sym typeface="Arial"/>
            </a:endParaRPr>
          </a:p>
        </p:txBody>
      </p:sp>
    </p:spTree>
    <p:extLst>
      <p:ext uri="{BB962C8B-B14F-4D97-AF65-F5344CB8AC3E}">
        <p14:creationId xmlns:p14="http://schemas.microsoft.com/office/powerpoint/2010/main" val="325544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banderas.png"/>
          <p:cNvPicPr>
            <a:picLocks noChangeAspect="1"/>
          </p:cNvPicPr>
          <p:nvPr/>
        </p:nvPicPr>
        <p:blipFill rotWithShape="1">
          <a:blip r:embed="rId3">
            <a:extLst>
              <a:ext uri="{BEBA8EAE-BF5A-486C-A8C5-ECC9F3942E4B}">
                <a14:imgProps xmlns:a14="http://schemas.microsoft.com/office/drawing/2010/main">
                  <a14:imgLayer r:embed="rId4">
                    <a14:imgEffect>
                      <a14:backgroundRemoval t="3693" b="44264" l="38392" r="63374">
                        <a14:foregroundMark x1="63374" y1="3693" x2="63374" y2="3693"/>
                        <a14:foregroundMark x1="53857" y1="11324" x2="53857" y2="11324"/>
                        <a14:backgroundMark x1="53857" y1="34515" x2="53857" y2="34515"/>
                        <a14:backgroundMark x1="54903" y1="34170" x2="54903" y2="34170"/>
                        <a14:backgroundMark x1="54110" y1="34170" x2="53569" y2="34170"/>
                      </a14:backgroundRemoval>
                    </a14:imgEffect>
                  </a14:imgLayer>
                </a14:imgProps>
              </a:ext>
              <a:ext uri="{28A0092B-C50C-407E-A947-70E740481C1C}">
                <a14:useLocalDpi xmlns:a14="http://schemas.microsoft.com/office/drawing/2010/main" val="0"/>
              </a:ext>
            </a:extLst>
          </a:blip>
          <a:srcRect l="35507" r="35279" b="50775"/>
          <a:stretch/>
        </p:blipFill>
        <p:spPr>
          <a:xfrm>
            <a:off x="0" y="304308"/>
            <a:ext cx="1226393" cy="1512946"/>
          </a:xfrm>
          <a:prstGeom prst="rect">
            <a:avLst/>
          </a:prstGeom>
        </p:spPr>
      </p:pic>
      <p:sp>
        <p:nvSpPr>
          <p:cNvPr id="3" name="Google Shape;525;p35"/>
          <p:cNvSpPr txBox="1"/>
          <p:nvPr/>
        </p:nvSpPr>
        <p:spPr>
          <a:xfrm>
            <a:off x="1315191" y="353623"/>
            <a:ext cx="8971562" cy="840924"/>
          </a:xfrm>
          <a:prstGeom prst="rect">
            <a:avLst/>
          </a:prstGeom>
          <a:noFill/>
          <a:ln>
            <a:noFill/>
          </a:ln>
        </p:spPr>
        <p:txBody>
          <a:bodyPr spcFirstLastPara="1" wrap="square" lIns="45700" tIns="45700" rIns="45700" bIns="45700" anchor="ctr" anchorCtr="0">
            <a:noAutofit/>
          </a:bodyPr>
          <a:lstStyle>
            <a:defPPr marR="0" lvl="0" algn="l" rtl="0">
              <a:lnSpc>
                <a:spcPct val="100000"/>
              </a:lnSpc>
              <a:spcBef>
                <a:spcPts val="0"/>
              </a:spcBef>
              <a:spcAft>
                <a:spcPts val="0"/>
              </a:spcAft>
            </a:defPPr>
            <a:lvl1pPr marR="0" lvl="0">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1pPr>
            <a:lvl2pPr marR="0" lvl="1">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2pPr>
            <a:lvl3pPr marR="0" lvl="2">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3pPr>
            <a:lvl4pPr marR="0" lvl="3">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4pPr>
            <a:lvl5pPr marR="0" lvl="4">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5pPr>
            <a:lvl6pPr marR="0" lvl="5">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6pPr>
            <a:lvl7pPr marR="0" lvl="6">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7pPr>
            <a:lvl8pPr marR="0" lvl="7">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8pPr>
            <a:lvl9pPr marR="0" lvl="8">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9pPr>
          </a:lstStyle>
          <a:p>
            <a:pPr marL="0" marR="0" lvl="0" indent="0" algn="l" defTabSz="914400" rtl="0" eaLnBrk="1" fontAlgn="auto" latinLnBrk="0" hangingPunct="1">
              <a:lnSpc>
                <a:spcPct val="90000"/>
              </a:lnSpc>
              <a:spcBef>
                <a:spcPts val="0"/>
              </a:spcBef>
              <a:spcAft>
                <a:spcPts val="0"/>
              </a:spcAft>
              <a:buClr>
                <a:srgbClr val="FFFFFF"/>
              </a:buClr>
              <a:buSzPts val="1800"/>
              <a:buFont typeface="Lato"/>
              <a:buNone/>
              <a:tabLst/>
              <a:defRPr/>
            </a:pPr>
            <a:r>
              <a:rPr kumimoji="0" lang="en-US" sz="3200" b="1" i="0" u="none" strike="noStrike" kern="1200" cap="none" spc="0" normalizeH="0" baseline="0" noProof="0">
                <a:ln>
                  <a:noFill/>
                </a:ln>
                <a:solidFill>
                  <a:srgbClr val="FFFFFF"/>
                </a:solidFill>
                <a:effectLst/>
                <a:uLnTx/>
                <a:uFillTx/>
                <a:latin typeface="Lato"/>
                <a:ea typeface="Lato"/>
                <a:cs typeface="Lato"/>
                <a:sym typeface="Lato"/>
              </a:rPr>
              <a:t>AC Mexico Overview</a:t>
            </a:r>
          </a:p>
        </p:txBody>
      </p:sp>
      <p:pic>
        <p:nvPicPr>
          <p:cNvPr id="4" name="Picture 326">
            <a:extLst>
              <a:ext uri="{FF2B5EF4-FFF2-40B4-BE49-F238E27FC236}">
                <a16:creationId xmlns:a16="http://schemas.microsoft.com/office/drawing/2014/main" id="{5E644653-C49D-485D-86CC-D13872105E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8610" y="438502"/>
            <a:ext cx="1442103" cy="634115"/>
          </a:xfrm>
          <a:prstGeom prst="rect">
            <a:avLst/>
          </a:prstGeom>
        </p:spPr>
      </p:pic>
      <p:grpSp>
        <p:nvGrpSpPr>
          <p:cNvPr id="36" name="Grupo 35">
            <a:extLst>
              <a:ext uri="{FF2B5EF4-FFF2-40B4-BE49-F238E27FC236}">
                <a16:creationId xmlns:a16="http://schemas.microsoft.com/office/drawing/2014/main" id="{344D99CF-7B49-4367-81C0-0196D5939AD0}"/>
              </a:ext>
            </a:extLst>
          </p:cNvPr>
          <p:cNvGrpSpPr/>
          <p:nvPr/>
        </p:nvGrpSpPr>
        <p:grpSpPr>
          <a:xfrm>
            <a:off x="2491100" y="1495390"/>
            <a:ext cx="11227561" cy="4940842"/>
            <a:chOff x="1474687" y="1666668"/>
            <a:chExt cx="11812404" cy="5287007"/>
          </a:xfrm>
        </p:grpSpPr>
        <p:pic>
          <p:nvPicPr>
            <p:cNvPr id="38" name="Imagen 37">
              <a:extLst>
                <a:ext uri="{FF2B5EF4-FFF2-40B4-BE49-F238E27FC236}">
                  <a16:creationId xmlns:a16="http://schemas.microsoft.com/office/drawing/2014/main" id="{CC7A06A2-53E0-4AB7-A5F1-D9093623C37B}"/>
                </a:ext>
              </a:extLst>
            </p:cNvPr>
            <p:cNvPicPr>
              <a:picLocks noChangeAspect="1"/>
            </p:cNvPicPr>
            <p:nvPr/>
          </p:nvPicPr>
          <p:blipFill>
            <a:blip r:embed="rId6"/>
            <a:stretch>
              <a:fillRect/>
            </a:stretch>
          </p:blipFill>
          <p:spPr>
            <a:xfrm>
              <a:off x="5749329" y="1666668"/>
              <a:ext cx="7537762" cy="5287007"/>
            </a:xfrm>
            <a:prstGeom prst="rect">
              <a:avLst/>
            </a:prstGeom>
          </p:spPr>
        </p:pic>
        <p:sp>
          <p:nvSpPr>
            <p:cNvPr id="39" name="Rectángulo 38">
              <a:extLst>
                <a:ext uri="{FF2B5EF4-FFF2-40B4-BE49-F238E27FC236}">
                  <a16:creationId xmlns:a16="http://schemas.microsoft.com/office/drawing/2014/main" id="{3DF1DCC5-75DF-409A-A689-5BB146050592}"/>
                </a:ext>
              </a:extLst>
            </p:cNvPr>
            <p:cNvSpPr/>
            <p:nvPr/>
          </p:nvSpPr>
          <p:spPr>
            <a:xfrm>
              <a:off x="1474687" y="3745774"/>
              <a:ext cx="1030207" cy="67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2" name="Rectángulo 41">
              <a:extLst>
                <a:ext uri="{FF2B5EF4-FFF2-40B4-BE49-F238E27FC236}">
                  <a16:creationId xmlns:a16="http://schemas.microsoft.com/office/drawing/2014/main" id="{F34ED881-5A59-48CC-A58D-8F5537D9300E}"/>
                </a:ext>
              </a:extLst>
            </p:cNvPr>
            <p:cNvSpPr/>
            <p:nvPr/>
          </p:nvSpPr>
          <p:spPr>
            <a:xfrm>
              <a:off x="8621101" y="2384118"/>
              <a:ext cx="1726301" cy="882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4400" b="1" i="0" u="none" strike="noStrike" kern="1200" cap="none" spc="-300" normalizeH="0" baseline="0" noProof="0">
                <a:ln>
                  <a:noFill/>
                </a:ln>
                <a:solidFill>
                  <a:srgbClr val="FFFFFF"/>
                </a:solidFill>
                <a:effectLst/>
                <a:uLnTx/>
                <a:uFillTx/>
                <a:latin typeface="Arial"/>
                <a:ea typeface="+mn-ea"/>
                <a:cs typeface="Arial"/>
              </a:endParaRPr>
            </a:p>
          </p:txBody>
        </p:sp>
        <p:grpSp>
          <p:nvGrpSpPr>
            <p:cNvPr id="45" name="Agrupar 11">
              <a:extLst>
                <a:ext uri="{FF2B5EF4-FFF2-40B4-BE49-F238E27FC236}">
                  <a16:creationId xmlns:a16="http://schemas.microsoft.com/office/drawing/2014/main" id="{AF4EF063-6207-4A77-A56B-E77FE250D692}"/>
                </a:ext>
              </a:extLst>
            </p:cNvPr>
            <p:cNvGrpSpPr/>
            <p:nvPr/>
          </p:nvGrpSpPr>
          <p:grpSpPr>
            <a:xfrm>
              <a:off x="9165193" y="3536117"/>
              <a:ext cx="1576211" cy="481961"/>
              <a:chOff x="9432552" y="3318867"/>
              <a:chExt cx="1576211" cy="481961"/>
            </a:xfrm>
          </p:grpSpPr>
          <p:sp>
            <p:nvSpPr>
              <p:cNvPr id="61" name="Rectángulo redondeado 5">
                <a:extLst>
                  <a:ext uri="{FF2B5EF4-FFF2-40B4-BE49-F238E27FC236}">
                    <a16:creationId xmlns:a16="http://schemas.microsoft.com/office/drawing/2014/main" id="{020E0373-658F-480B-A5C8-155A5C0DE0A9}"/>
                  </a:ext>
                </a:extLst>
              </p:cNvPr>
              <p:cNvSpPr/>
              <p:nvPr/>
            </p:nvSpPr>
            <p:spPr>
              <a:xfrm>
                <a:off x="9515985" y="3376021"/>
                <a:ext cx="1487186" cy="367654"/>
              </a:xfrm>
              <a:prstGeom prst="roundRect">
                <a:avLst/>
              </a:prstGeom>
              <a:solidFill>
                <a:schemeClr val="tx1"/>
              </a:solidFill>
              <a:ln>
                <a:solidFill>
                  <a:srgbClr val="E5333C"/>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white"/>
                  </a:solidFill>
                  <a:effectLst/>
                  <a:uLnTx/>
                  <a:uFillTx/>
                  <a:latin typeface="Arial"/>
                  <a:ea typeface="+mn-ea"/>
                  <a:cs typeface="Arial"/>
                </a:endParaRPr>
              </a:p>
            </p:txBody>
          </p:sp>
          <p:sp>
            <p:nvSpPr>
              <p:cNvPr id="62" name="Rectangle 6">
                <a:extLst>
                  <a:ext uri="{FF2B5EF4-FFF2-40B4-BE49-F238E27FC236}">
                    <a16:creationId xmlns:a16="http://schemas.microsoft.com/office/drawing/2014/main" id="{3B533A40-710E-4D0C-BEEE-BBD9012C6155}"/>
                  </a:ext>
                </a:extLst>
              </p:cNvPr>
              <p:cNvSpPr/>
              <p:nvPr/>
            </p:nvSpPr>
            <p:spPr>
              <a:xfrm>
                <a:off x="9432552" y="3318867"/>
                <a:ext cx="1576211" cy="481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150" normalizeH="0" baseline="0" noProof="0">
                    <a:ln>
                      <a:noFill/>
                    </a:ln>
                    <a:solidFill>
                      <a:srgbClr val="FFFFFF"/>
                    </a:solidFill>
                    <a:effectLst/>
                    <a:uLnTx/>
                    <a:uFillTx/>
                    <a:latin typeface="Arial"/>
                    <a:ea typeface="+mn-ea"/>
                    <a:cs typeface="Arial"/>
                  </a:rPr>
                  <a:t>NORTH EAST</a:t>
                </a:r>
              </a:p>
            </p:txBody>
          </p:sp>
        </p:grpSp>
        <p:sp>
          <p:nvSpPr>
            <p:cNvPr id="52" name="Rectángulo redondeado 39">
              <a:extLst>
                <a:ext uri="{FF2B5EF4-FFF2-40B4-BE49-F238E27FC236}">
                  <a16:creationId xmlns:a16="http://schemas.microsoft.com/office/drawing/2014/main" id="{65BBEE25-DD5E-4C80-A5F9-64FD0B7F4B40}"/>
                </a:ext>
              </a:extLst>
            </p:cNvPr>
            <p:cNvSpPr/>
            <p:nvPr/>
          </p:nvSpPr>
          <p:spPr>
            <a:xfrm>
              <a:off x="8337699" y="4558770"/>
              <a:ext cx="1487186" cy="367654"/>
            </a:xfrm>
            <a:prstGeom prst="roundRect">
              <a:avLst/>
            </a:prstGeom>
            <a:solidFill>
              <a:schemeClr val="tx1"/>
            </a:solidFill>
            <a:ln>
              <a:solidFill>
                <a:srgbClr val="E5333C"/>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6">
              <a:extLst>
                <a:ext uri="{FF2B5EF4-FFF2-40B4-BE49-F238E27FC236}">
                  <a16:creationId xmlns:a16="http://schemas.microsoft.com/office/drawing/2014/main" id="{20277750-3246-4515-A966-4F72D4758B95}"/>
                </a:ext>
              </a:extLst>
            </p:cNvPr>
            <p:cNvSpPr/>
            <p:nvPr/>
          </p:nvSpPr>
          <p:spPr>
            <a:xfrm>
              <a:off x="8358725" y="4501615"/>
              <a:ext cx="1576211" cy="481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150" normalizeH="0" baseline="0" noProof="0">
                  <a:ln>
                    <a:noFill/>
                  </a:ln>
                  <a:solidFill>
                    <a:srgbClr val="FFFFFF"/>
                  </a:solidFill>
                  <a:effectLst/>
                  <a:uLnTx/>
                  <a:uFillTx/>
                  <a:latin typeface="Arial"/>
                  <a:ea typeface="+mn-ea"/>
                  <a:cs typeface="Arial"/>
                </a:rPr>
                <a:t>WEST</a:t>
              </a:r>
            </a:p>
          </p:txBody>
        </p:sp>
        <p:sp>
          <p:nvSpPr>
            <p:cNvPr id="55" name="Rectángulo redondeado 37">
              <a:extLst>
                <a:ext uri="{FF2B5EF4-FFF2-40B4-BE49-F238E27FC236}">
                  <a16:creationId xmlns:a16="http://schemas.microsoft.com/office/drawing/2014/main" id="{7679EB63-AA16-4A7C-B21C-B3F7FD113A9F}"/>
                </a:ext>
              </a:extLst>
            </p:cNvPr>
            <p:cNvSpPr/>
            <p:nvPr/>
          </p:nvSpPr>
          <p:spPr>
            <a:xfrm>
              <a:off x="6047258" y="2825161"/>
              <a:ext cx="1487186" cy="367654"/>
            </a:xfrm>
            <a:prstGeom prst="roundRect">
              <a:avLst/>
            </a:prstGeom>
            <a:solidFill>
              <a:schemeClr val="tx1"/>
            </a:solidFill>
            <a:ln>
              <a:solidFill>
                <a:srgbClr val="E5333C"/>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6">
              <a:extLst>
                <a:ext uri="{FF2B5EF4-FFF2-40B4-BE49-F238E27FC236}">
                  <a16:creationId xmlns:a16="http://schemas.microsoft.com/office/drawing/2014/main" id="{E8E6462B-F267-4F29-9F3C-DFFFF686E25A}"/>
                </a:ext>
              </a:extLst>
            </p:cNvPr>
            <p:cNvSpPr/>
            <p:nvPr/>
          </p:nvSpPr>
          <p:spPr>
            <a:xfrm>
              <a:off x="6001356" y="2771376"/>
              <a:ext cx="1576211" cy="481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150" normalizeH="0" baseline="0" noProof="0">
                  <a:ln>
                    <a:noFill/>
                  </a:ln>
                  <a:solidFill>
                    <a:srgbClr val="FFFFFF"/>
                  </a:solidFill>
                  <a:effectLst/>
                  <a:uLnTx/>
                  <a:uFillTx/>
                  <a:latin typeface="Arial"/>
                  <a:ea typeface="+mn-ea"/>
                  <a:cs typeface="Arial"/>
                </a:rPr>
                <a:t>PACIFIC</a:t>
              </a:r>
            </a:p>
          </p:txBody>
        </p:sp>
        <p:sp>
          <p:nvSpPr>
            <p:cNvPr id="58" name="Rectángulo redondeado 35">
              <a:extLst>
                <a:ext uri="{FF2B5EF4-FFF2-40B4-BE49-F238E27FC236}">
                  <a16:creationId xmlns:a16="http://schemas.microsoft.com/office/drawing/2014/main" id="{92205788-B21F-43E2-AD68-E51892B482F3}"/>
                </a:ext>
              </a:extLst>
            </p:cNvPr>
            <p:cNvSpPr/>
            <p:nvPr/>
          </p:nvSpPr>
          <p:spPr>
            <a:xfrm>
              <a:off x="8188390" y="2794811"/>
              <a:ext cx="1487186" cy="367654"/>
            </a:xfrm>
            <a:prstGeom prst="roundRect">
              <a:avLst/>
            </a:prstGeom>
            <a:solidFill>
              <a:schemeClr val="tx1"/>
            </a:solidFill>
            <a:ln>
              <a:solidFill>
                <a:srgbClr val="E5333C"/>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6">
              <a:extLst>
                <a:ext uri="{FF2B5EF4-FFF2-40B4-BE49-F238E27FC236}">
                  <a16:creationId xmlns:a16="http://schemas.microsoft.com/office/drawing/2014/main" id="{CF57CF9A-8065-4023-887F-9C6127CA7084}"/>
                </a:ext>
              </a:extLst>
            </p:cNvPr>
            <p:cNvSpPr/>
            <p:nvPr/>
          </p:nvSpPr>
          <p:spPr>
            <a:xfrm>
              <a:off x="8154446" y="2728122"/>
              <a:ext cx="1576211" cy="481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150" normalizeH="0" baseline="0" noProof="0">
                  <a:ln>
                    <a:noFill/>
                  </a:ln>
                  <a:solidFill>
                    <a:srgbClr val="FFFFFF"/>
                  </a:solidFill>
                  <a:effectLst/>
                  <a:uLnTx/>
                  <a:uFillTx/>
                  <a:latin typeface="Arial"/>
                  <a:ea typeface="+mn-ea"/>
                  <a:cs typeface="Arial"/>
                </a:rPr>
                <a:t>NORTH</a:t>
              </a:r>
            </a:p>
          </p:txBody>
        </p:sp>
      </p:grpSp>
      <p:grpSp>
        <p:nvGrpSpPr>
          <p:cNvPr id="63" name="Group 12">
            <a:extLst>
              <a:ext uri="{FF2B5EF4-FFF2-40B4-BE49-F238E27FC236}">
                <a16:creationId xmlns:a16="http://schemas.microsoft.com/office/drawing/2014/main" id="{134DD6C7-73DC-496F-A4B2-6D8BDBA42631}"/>
              </a:ext>
            </a:extLst>
          </p:cNvPr>
          <p:cNvGrpSpPr/>
          <p:nvPr/>
        </p:nvGrpSpPr>
        <p:grpSpPr>
          <a:xfrm>
            <a:off x="-670566" y="3783863"/>
            <a:ext cx="9892047" cy="3030728"/>
            <a:chOff x="-718594" y="3584411"/>
            <a:chExt cx="9892047" cy="3030728"/>
          </a:xfrm>
        </p:grpSpPr>
        <p:pic>
          <p:nvPicPr>
            <p:cNvPr id="64" name="Picture 13">
              <a:extLst>
                <a:ext uri="{FF2B5EF4-FFF2-40B4-BE49-F238E27FC236}">
                  <a16:creationId xmlns:a16="http://schemas.microsoft.com/office/drawing/2014/main" id="{A793BC24-AF08-40A5-9F15-09FF93438E19}"/>
                </a:ext>
              </a:extLst>
            </p:cNvPr>
            <p:cNvPicPr>
              <a:picLocks noChangeAspect="1"/>
            </p:cNvPicPr>
            <p:nvPr/>
          </p:nvPicPr>
          <p:blipFill>
            <a:blip r:embed="rId7">
              <a:grayscl/>
              <a:alphaModFix amt="70000"/>
              <a:extLst>
                <a:ext uri="{28A0092B-C50C-407E-A947-70E740481C1C}">
                  <a14:useLocalDpi xmlns:a14="http://schemas.microsoft.com/office/drawing/2010/main" val="0"/>
                </a:ext>
              </a:extLst>
            </a:blip>
            <a:stretch>
              <a:fillRect/>
            </a:stretch>
          </p:blipFill>
          <p:spPr>
            <a:xfrm>
              <a:off x="-718594" y="5286476"/>
              <a:ext cx="2872998" cy="784502"/>
            </a:xfrm>
            <a:prstGeom prst="rect">
              <a:avLst/>
            </a:prstGeom>
          </p:spPr>
        </p:pic>
        <p:sp>
          <p:nvSpPr>
            <p:cNvPr id="65" name="Oval 14">
              <a:extLst>
                <a:ext uri="{FF2B5EF4-FFF2-40B4-BE49-F238E27FC236}">
                  <a16:creationId xmlns:a16="http://schemas.microsoft.com/office/drawing/2014/main" id="{D2646CF2-0AE9-4039-B4FD-D3FFD487AB93}"/>
                </a:ext>
              </a:extLst>
            </p:cNvPr>
            <p:cNvSpPr/>
            <p:nvPr/>
          </p:nvSpPr>
          <p:spPr>
            <a:xfrm>
              <a:off x="76885" y="4577170"/>
              <a:ext cx="1302986" cy="1302986"/>
            </a:xfrm>
            <a:prstGeom prst="ellipse">
              <a:avLst/>
            </a:prstGeom>
            <a:gradFill>
              <a:gsLst>
                <a:gs pos="0">
                  <a:srgbClr val="C40001"/>
                </a:gs>
                <a:gs pos="50000">
                  <a:srgbClr val="FF0000"/>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66" name="Title 4">
              <a:extLst>
                <a:ext uri="{FF2B5EF4-FFF2-40B4-BE49-F238E27FC236}">
                  <a16:creationId xmlns:a16="http://schemas.microsoft.com/office/drawing/2014/main" id="{36501360-AF41-4034-9AC3-3EB563DF9B0C}"/>
                </a:ext>
              </a:extLst>
            </p:cNvPr>
            <p:cNvSpPr txBox="1">
              <a:spLocks/>
            </p:cNvSpPr>
            <p:nvPr/>
          </p:nvSpPr>
          <p:spPr>
            <a:xfrm>
              <a:off x="-211783" y="4733257"/>
              <a:ext cx="1878339" cy="617923"/>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Lato Black" charset="0"/>
                  <a:cs typeface="Lato Black" charset="0"/>
                  <a:sym typeface="Arial"/>
                </a:rPr>
                <a:t>968</a:t>
              </a:r>
            </a:p>
          </p:txBody>
        </p:sp>
        <p:sp>
          <p:nvSpPr>
            <p:cNvPr id="67" name="Title 4">
              <a:extLst>
                <a:ext uri="{FF2B5EF4-FFF2-40B4-BE49-F238E27FC236}">
                  <a16:creationId xmlns:a16="http://schemas.microsoft.com/office/drawing/2014/main" id="{1D432928-9CD1-4FC9-9E07-F5E645053959}"/>
                </a:ext>
              </a:extLst>
            </p:cNvPr>
            <p:cNvSpPr txBox="1">
              <a:spLocks/>
            </p:cNvSpPr>
            <p:nvPr/>
          </p:nvSpPr>
          <p:spPr>
            <a:xfrm>
              <a:off x="92356" y="5207470"/>
              <a:ext cx="1273978" cy="613604"/>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Roboto Condensed" charset="0"/>
                  <a:cs typeface="Roboto Condensed" charset="0"/>
                  <a:sym typeface="Arial"/>
                </a:rPr>
                <a:t>MUC</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a:ea typeface="Roboto Condensed" charset="0"/>
                  <a:cs typeface="Roboto Condensed" charset="0"/>
                  <a:sym typeface="Arial"/>
                </a:rPr>
                <a:t>W/JUG</a:t>
              </a:r>
            </a:p>
          </p:txBody>
        </p:sp>
        <p:sp>
          <p:nvSpPr>
            <p:cNvPr id="68" name="TextBox 17">
              <a:extLst>
                <a:ext uri="{FF2B5EF4-FFF2-40B4-BE49-F238E27FC236}">
                  <a16:creationId xmlns:a16="http://schemas.microsoft.com/office/drawing/2014/main" id="{F0105363-9F84-4FAC-8672-EC6E2A4990B0}"/>
                </a:ext>
              </a:extLst>
            </p:cNvPr>
            <p:cNvSpPr txBox="1"/>
            <p:nvPr/>
          </p:nvSpPr>
          <p:spPr>
            <a:xfrm>
              <a:off x="23284" y="3584411"/>
              <a:ext cx="1461111" cy="646331"/>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black"/>
                  </a:solidFill>
                  <a:effectLst/>
                  <a:uLnTx/>
                  <a:uFillTx/>
                  <a:latin typeface="Arial"/>
                  <a:ea typeface="Lato Black" charset="0"/>
                  <a:cs typeface="Lato Black" charset="0"/>
                  <a:sym typeface="Arial"/>
                </a:rPr>
                <a:t>Sales Volume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black"/>
                  </a:solidFill>
                  <a:effectLst/>
                  <a:uLnTx/>
                  <a:uFillTx/>
                  <a:latin typeface="Arial"/>
                  <a:ea typeface="Lato Black" charset="0"/>
                  <a:cs typeface="Lato Black" charset="0"/>
                  <a:sym typeface="Arial"/>
                </a:rPr>
                <a:t>2020</a:t>
              </a:r>
            </a:p>
          </p:txBody>
        </p:sp>
        <p:pic>
          <p:nvPicPr>
            <p:cNvPr id="69" name="Picture 18">
              <a:extLst>
                <a:ext uri="{FF2B5EF4-FFF2-40B4-BE49-F238E27FC236}">
                  <a16:creationId xmlns:a16="http://schemas.microsoft.com/office/drawing/2014/main" id="{E541EF6A-10FD-4911-B8C7-D8E61E6E504A}"/>
                </a:ext>
              </a:extLst>
            </p:cNvPr>
            <p:cNvPicPr>
              <a:picLocks noChangeAspect="1"/>
            </p:cNvPicPr>
            <p:nvPr/>
          </p:nvPicPr>
          <p:blipFill>
            <a:blip r:embed="rId7">
              <a:grayscl/>
              <a:alphaModFix amt="70000"/>
              <a:extLst>
                <a:ext uri="{28A0092B-C50C-407E-A947-70E740481C1C}">
                  <a14:useLocalDpi xmlns:a14="http://schemas.microsoft.com/office/drawing/2010/main" val="0"/>
                </a:ext>
              </a:extLst>
            </a:blip>
            <a:stretch>
              <a:fillRect/>
            </a:stretch>
          </p:blipFill>
          <p:spPr>
            <a:xfrm>
              <a:off x="685412" y="5298401"/>
              <a:ext cx="2872998" cy="784502"/>
            </a:xfrm>
            <a:prstGeom prst="rect">
              <a:avLst/>
            </a:prstGeom>
          </p:spPr>
        </p:pic>
        <p:sp>
          <p:nvSpPr>
            <p:cNvPr id="70" name="Oval 19">
              <a:extLst>
                <a:ext uri="{FF2B5EF4-FFF2-40B4-BE49-F238E27FC236}">
                  <a16:creationId xmlns:a16="http://schemas.microsoft.com/office/drawing/2014/main" id="{2D7644F6-5A10-4C07-92C9-9E37570805C8}"/>
                </a:ext>
              </a:extLst>
            </p:cNvPr>
            <p:cNvSpPr/>
            <p:nvPr/>
          </p:nvSpPr>
          <p:spPr>
            <a:xfrm>
              <a:off x="1492140" y="4577170"/>
              <a:ext cx="1302986" cy="1302986"/>
            </a:xfrm>
            <a:prstGeom prst="ellipse">
              <a:avLst/>
            </a:prstGeom>
            <a:gradFill>
              <a:gsLst>
                <a:gs pos="0">
                  <a:srgbClr val="C00000"/>
                </a:gs>
                <a:gs pos="50000">
                  <a:srgbClr val="FF0000"/>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71" name="Title 4">
              <a:extLst>
                <a:ext uri="{FF2B5EF4-FFF2-40B4-BE49-F238E27FC236}">
                  <a16:creationId xmlns:a16="http://schemas.microsoft.com/office/drawing/2014/main" id="{2E196064-D86C-4FD0-8C8B-5740800884F8}"/>
                </a:ext>
              </a:extLst>
            </p:cNvPr>
            <p:cNvSpPr txBox="1">
              <a:spLocks/>
            </p:cNvSpPr>
            <p:nvPr/>
          </p:nvSpPr>
          <p:spPr>
            <a:xfrm>
              <a:off x="1203472" y="4733257"/>
              <a:ext cx="1878339" cy="617923"/>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Lato Black" charset="0"/>
                  <a:cs typeface="Lato Black" charset="0"/>
                  <a:sym typeface="Arial"/>
                </a:rPr>
                <a:t>62.8</a:t>
              </a:r>
            </a:p>
          </p:txBody>
        </p:sp>
        <p:sp>
          <p:nvSpPr>
            <p:cNvPr id="72" name="Title 4">
              <a:extLst>
                <a:ext uri="{FF2B5EF4-FFF2-40B4-BE49-F238E27FC236}">
                  <a16:creationId xmlns:a16="http://schemas.microsoft.com/office/drawing/2014/main" id="{2CD42E88-A9D2-48E2-A9E2-1D68D99122D0}"/>
                </a:ext>
              </a:extLst>
            </p:cNvPr>
            <p:cNvSpPr txBox="1">
              <a:spLocks/>
            </p:cNvSpPr>
            <p:nvPr/>
          </p:nvSpPr>
          <p:spPr>
            <a:xfrm>
              <a:off x="1490897" y="5273937"/>
              <a:ext cx="1346757" cy="480671"/>
            </a:xfrm>
            <a:prstGeom prst="rect">
              <a:avLst/>
            </a:prstGeom>
          </p:spPr>
          <p:txBody>
            <a:bodyPr/>
            <a:lstStyle>
              <a:defPPr>
                <a:defRPr lang="en-US"/>
              </a:defPPr>
              <a:lvl1pPr marR="0" lvl="0" indent="0" algn="ctr" fontAlgn="auto">
                <a:lnSpc>
                  <a:spcPct val="90000"/>
                </a:lnSpc>
                <a:spcBef>
                  <a:spcPct val="0"/>
                </a:spcBef>
                <a:spcAft>
                  <a:spcPts val="0"/>
                </a:spcAft>
                <a:buClrTx/>
                <a:buSzTx/>
                <a:buFontTx/>
                <a:buNone/>
                <a:tabLst/>
                <a:defRPr sz="1400" b="1">
                  <a:solidFill>
                    <a:prstClr val="white"/>
                  </a:solidFill>
                  <a:latin typeface="+mj-lt"/>
                  <a:ea typeface="Roboto Condensed" charset="0"/>
                  <a:cs typeface="Roboto Condensed"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Roboto Condensed" charset="0"/>
                  <a:cs typeface="Roboto Condensed" charset="0"/>
                  <a:sym typeface="Arial"/>
                </a:rPr>
                <a:t>MXP$ billion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a:ea typeface="Roboto Condensed" charset="0"/>
                  <a:cs typeface="Roboto Condensed" charset="0"/>
                  <a:sym typeface="Arial"/>
                </a:rPr>
                <a:t>W/JUG</a:t>
              </a:r>
            </a:p>
          </p:txBody>
        </p:sp>
        <p:sp>
          <p:nvSpPr>
            <p:cNvPr id="73" name="TextBox 22">
              <a:extLst>
                <a:ext uri="{FF2B5EF4-FFF2-40B4-BE49-F238E27FC236}">
                  <a16:creationId xmlns:a16="http://schemas.microsoft.com/office/drawing/2014/main" id="{660FCA8F-E6BE-464E-9055-DAD6B9ACA53C}"/>
                </a:ext>
              </a:extLst>
            </p:cNvPr>
            <p:cNvSpPr txBox="1"/>
            <p:nvPr/>
          </p:nvSpPr>
          <p:spPr>
            <a:xfrm>
              <a:off x="1299639" y="6159433"/>
              <a:ext cx="1728288" cy="430887"/>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black"/>
                  </a:solidFill>
                  <a:effectLst/>
                  <a:uLnTx/>
                  <a:uFillTx/>
                  <a:latin typeface="Arial"/>
                  <a:ea typeface="Lato Black" charset="0"/>
                  <a:cs typeface="Lato Black" charset="0"/>
                  <a:sym typeface="Arial"/>
                </a:rPr>
                <a:t>Revenue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black"/>
                  </a:solidFill>
                  <a:effectLst/>
                  <a:uLnTx/>
                  <a:uFillTx/>
                  <a:latin typeface="Arial"/>
                  <a:ea typeface="Lato Black" charset="0"/>
                  <a:cs typeface="Lato Black" charset="0"/>
                  <a:sym typeface="Arial"/>
                </a:rPr>
                <a:t>2020</a:t>
              </a:r>
            </a:p>
          </p:txBody>
        </p:sp>
        <p:pic>
          <p:nvPicPr>
            <p:cNvPr id="74" name="Picture 23">
              <a:extLst>
                <a:ext uri="{FF2B5EF4-FFF2-40B4-BE49-F238E27FC236}">
                  <a16:creationId xmlns:a16="http://schemas.microsoft.com/office/drawing/2014/main" id="{FCCF89A1-5023-4732-810C-D2D75AB606D4}"/>
                </a:ext>
              </a:extLst>
            </p:cNvPr>
            <p:cNvPicPr>
              <a:picLocks noChangeAspect="1"/>
            </p:cNvPicPr>
            <p:nvPr/>
          </p:nvPicPr>
          <p:blipFill>
            <a:blip r:embed="rId7">
              <a:grayscl/>
              <a:alphaModFix amt="70000"/>
              <a:extLst>
                <a:ext uri="{28A0092B-C50C-407E-A947-70E740481C1C}">
                  <a14:useLocalDpi xmlns:a14="http://schemas.microsoft.com/office/drawing/2010/main" val="0"/>
                </a:ext>
              </a:extLst>
            </a:blip>
            <a:stretch>
              <a:fillRect/>
            </a:stretch>
          </p:blipFill>
          <p:spPr>
            <a:xfrm>
              <a:off x="2096501" y="5298994"/>
              <a:ext cx="2872998" cy="784502"/>
            </a:xfrm>
            <a:prstGeom prst="rect">
              <a:avLst/>
            </a:prstGeom>
          </p:spPr>
        </p:pic>
        <p:sp>
          <p:nvSpPr>
            <p:cNvPr id="75" name="Oval 24">
              <a:extLst>
                <a:ext uri="{FF2B5EF4-FFF2-40B4-BE49-F238E27FC236}">
                  <a16:creationId xmlns:a16="http://schemas.microsoft.com/office/drawing/2014/main" id="{B0C9CC17-760F-4B38-996C-122CACD0D3F2}"/>
                </a:ext>
              </a:extLst>
            </p:cNvPr>
            <p:cNvSpPr/>
            <p:nvPr/>
          </p:nvSpPr>
          <p:spPr>
            <a:xfrm>
              <a:off x="2903229" y="4577763"/>
              <a:ext cx="1302986" cy="1302986"/>
            </a:xfrm>
            <a:prstGeom prst="ellipse">
              <a:avLst/>
            </a:prstGeom>
            <a:gradFill>
              <a:gsLst>
                <a:gs pos="0">
                  <a:srgbClr val="C00000"/>
                </a:gs>
                <a:gs pos="50000">
                  <a:srgbClr val="FF0000"/>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76" name="Title 4">
              <a:extLst>
                <a:ext uri="{FF2B5EF4-FFF2-40B4-BE49-F238E27FC236}">
                  <a16:creationId xmlns:a16="http://schemas.microsoft.com/office/drawing/2014/main" id="{53D897AE-131B-404F-8778-B246A7F8F21E}"/>
                </a:ext>
              </a:extLst>
            </p:cNvPr>
            <p:cNvSpPr txBox="1">
              <a:spLocks/>
            </p:cNvSpPr>
            <p:nvPr/>
          </p:nvSpPr>
          <p:spPr>
            <a:xfrm>
              <a:off x="3007113" y="4733257"/>
              <a:ext cx="1095219" cy="617923"/>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Lato Black" charset="0"/>
                  <a:cs typeface="Lato Black" charset="0"/>
                  <a:sym typeface="Arial"/>
                </a:rPr>
                <a:t>20</a:t>
              </a:r>
            </a:p>
          </p:txBody>
        </p:sp>
        <p:sp>
          <p:nvSpPr>
            <p:cNvPr id="77" name="TextBox 26">
              <a:extLst>
                <a:ext uri="{FF2B5EF4-FFF2-40B4-BE49-F238E27FC236}">
                  <a16:creationId xmlns:a16="http://schemas.microsoft.com/office/drawing/2014/main" id="{F28AD5A4-F64C-47FD-9D8A-E70EB586A59D}"/>
                </a:ext>
              </a:extLst>
            </p:cNvPr>
            <p:cNvSpPr txBox="1"/>
            <p:nvPr/>
          </p:nvSpPr>
          <p:spPr>
            <a:xfrm>
              <a:off x="2646971" y="3880426"/>
              <a:ext cx="1836556" cy="430887"/>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black"/>
                  </a:solidFill>
                  <a:effectLst/>
                  <a:uLnTx/>
                  <a:uFillTx/>
                  <a:latin typeface="Arial"/>
                  <a:ea typeface="Lato Black" charset="0"/>
                  <a:cs typeface="Lato Black" charset="0"/>
                  <a:sym typeface="Arial"/>
                </a:rPr>
                <a:t>Production Facilities</a:t>
              </a:r>
            </a:p>
          </p:txBody>
        </p:sp>
        <p:pic>
          <p:nvPicPr>
            <p:cNvPr id="78" name="Picture 27">
              <a:extLst>
                <a:ext uri="{FF2B5EF4-FFF2-40B4-BE49-F238E27FC236}">
                  <a16:creationId xmlns:a16="http://schemas.microsoft.com/office/drawing/2014/main" id="{FE9943A0-ABCC-493E-A46A-FCACD8768D87}"/>
                </a:ext>
              </a:extLst>
            </p:cNvPr>
            <p:cNvPicPr>
              <a:picLocks noChangeAspect="1"/>
            </p:cNvPicPr>
            <p:nvPr/>
          </p:nvPicPr>
          <p:blipFill>
            <a:blip r:embed="rId7">
              <a:grayscl/>
              <a:alphaModFix amt="70000"/>
              <a:extLst>
                <a:ext uri="{28A0092B-C50C-407E-A947-70E740481C1C}">
                  <a14:useLocalDpi xmlns:a14="http://schemas.microsoft.com/office/drawing/2010/main" val="0"/>
                </a:ext>
              </a:extLst>
            </a:blip>
            <a:stretch>
              <a:fillRect/>
            </a:stretch>
          </p:blipFill>
          <p:spPr>
            <a:xfrm>
              <a:off x="3507427" y="5323220"/>
              <a:ext cx="2872998" cy="784502"/>
            </a:xfrm>
            <a:prstGeom prst="rect">
              <a:avLst/>
            </a:prstGeom>
          </p:spPr>
        </p:pic>
        <p:sp>
          <p:nvSpPr>
            <p:cNvPr id="79" name="Oval 28">
              <a:extLst>
                <a:ext uri="{FF2B5EF4-FFF2-40B4-BE49-F238E27FC236}">
                  <a16:creationId xmlns:a16="http://schemas.microsoft.com/office/drawing/2014/main" id="{B02C0668-D7B4-4B3A-87EF-1E0378B976BD}"/>
                </a:ext>
              </a:extLst>
            </p:cNvPr>
            <p:cNvSpPr/>
            <p:nvPr/>
          </p:nvSpPr>
          <p:spPr>
            <a:xfrm>
              <a:off x="4314155" y="4601989"/>
              <a:ext cx="1302986" cy="1302986"/>
            </a:xfrm>
            <a:prstGeom prst="ellipse">
              <a:avLst/>
            </a:prstGeom>
            <a:gradFill>
              <a:gsLst>
                <a:gs pos="0">
                  <a:srgbClr val="C00000"/>
                </a:gs>
                <a:gs pos="50000">
                  <a:srgbClr val="FF0000"/>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80" name="Title 4">
              <a:extLst>
                <a:ext uri="{FF2B5EF4-FFF2-40B4-BE49-F238E27FC236}">
                  <a16:creationId xmlns:a16="http://schemas.microsoft.com/office/drawing/2014/main" id="{13FA2993-6D9B-42DB-A4D4-E1047EB7FF74}"/>
                </a:ext>
              </a:extLst>
            </p:cNvPr>
            <p:cNvSpPr txBox="1">
              <a:spLocks/>
            </p:cNvSpPr>
            <p:nvPr/>
          </p:nvSpPr>
          <p:spPr>
            <a:xfrm>
              <a:off x="4425590" y="4733257"/>
              <a:ext cx="1080116" cy="617923"/>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Lato Black" charset="0"/>
                  <a:cs typeface="Lato Black" charset="0"/>
                  <a:sym typeface="Arial"/>
                </a:rPr>
                <a:t>116</a:t>
              </a:r>
            </a:p>
          </p:txBody>
        </p:sp>
        <p:sp>
          <p:nvSpPr>
            <p:cNvPr id="81" name="TextBox 30">
              <a:extLst>
                <a:ext uri="{FF2B5EF4-FFF2-40B4-BE49-F238E27FC236}">
                  <a16:creationId xmlns:a16="http://schemas.microsoft.com/office/drawing/2014/main" id="{2C560DEB-C792-4ED8-A830-3555CE69948F}"/>
                </a:ext>
              </a:extLst>
            </p:cNvPr>
            <p:cNvSpPr txBox="1"/>
            <p:nvPr/>
          </p:nvSpPr>
          <p:spPr>
            <a:xfrm>
              <a:off x="3913303" y="6184252"/>
              <a:ext cx="2067818" cy="430887"/>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black"/>
                  </a:solidFill>
                  <a:effectLst/>
                  <a:uLnTx/>
                  <a:uFillTx/>
                  <a:latin typeface="Arial"/>
                  <a:ea typeface="Lato Black" charset="0"/>
                  <a:cs typeface="Lato Black" charset="0"/>
                  <a:sym typeface="Arial"/>
                </a:rPr>
                <a:t>Distribution Centers</a:t>
              </a:r>
            </a:p>
          </p:txBody>
        </p:sp>
        <p:pic>
          <p:nvPicPr>
            <p:cNvPr id="82" name="Picture 31">
              <a:extLst>
                <a:ext uri="{FF2B5EF4-FFF2-40B4-BE49-F238E27FC236}">
                  <a16:creationId xmlns:a16="http://schemas.microsoft.com/office/drawing/2014/main" id="{81A2A0B9-A0FE-4C06-B907-98C7335D56AF}"/>
                </a:ext>
              </a:extLst>
            </p:cNvPr>
            <p:cNvPicPr>
              <a:picLocks noChangeAspect="1"/>
            </p:cNvPicPr>
            <p:nvPr/>
          </p:nvPicPr>
          <p:blipFill>
            <a:blip r:embed="rId7">
              <a:grayscl/>
              <a:alphaModFix amt="70000"/>
              <a:extLst>
                <a:ext uri="{28A0092B-C50C-407E-A947-70E740481C1C}">
                  <a14:useLocalDpi xmlns:a14="http://schemas.microsoft.com/office/drawing/2010/main" val="0"/>
                </a:ext>
              </a:extLst>
            </a:blip>
            <a:stretch>
              <a:fillRect/>
            </a:stretch>
          </p:blipFill>
          <p:spPr>
            <a:xfrm>
              <a:off x="4899906" y="5323220"/>
              <a:ext cx="2872998" cy="784502"/>
            </a:xfrm>
            <a:prstGeom prst="rect">
              <a:avLst/>
            </a:prstGeom>
          </p:spPr>
        </p:pic>
        <p:sp>
          <p:nvSpPr>
            <p:cNvPr id="83" name="Oval 32">
              <a:extLst>
                <a:ext uri="{FF2B5EF4-FFF2-40B4-BE49-F238E27FC236}">
                  <a16:creationId xmlns:a16="http://schemas.microsoft.com/office/drawing/2014/main" id="{E04F62E0-2A2E-4244-B22B-F4CA4A3C498A}"/>
                </a:ext>
              </a:extLst>
            </p:cNvPr>
            <p:cNvSpPr/>
            <p:nvPr/>
          </p:nvSpPr>
          <p:spPr>
            <a:xfrm>
              <a:off x="5706634" y="4601989"/>
              <a:ext cx="1302986" cy="1302986"/>
            </a:xfrm>
            <a:prstGeom prst="ellipse">
              <a:avLst/>
            </a:prstGeom>
            <a:gradFill>
              <a:gsLst>
                <a:gs pos="0">
                  <a:srgbClr val="C00000"/>
                </a:gs>
                <a:gs pos="50000">
                  <a:srgbClr val="FF0000"/>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84" name="Title 4">
              <a:extLst>
                <a:ext uri="{FF2B5EF4-FFF2-40B4-BE49-F238E27FC236}">
                  <a16:creationId xmlns:a16="http://schemas.microsoft.com/office/drawing/2014/main" id="{824D81D1-4FE4-4193-AB13-1C9E0147C16B}"/>
                </a:ext>
              </a:extLst>
            </p:cNvPr>
            <p:cNvSpPr txBox="1">
              <a:spLocks/>
            </p:cNvSpPr>
            <p:nvPr/>
          </p:nvSpPr>
          <p:spPr>
            <a:xfrm>
              <a:off x="5748906" y="4733257"/>
              <a:ext cx="1235111" cy="617923"/>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Lato Black" charset="0"/>
                  <a:cs typeface="Lato Black" charset="0"/>
                  <a:sym typeface="Arial"/>
                </a:rPr>
                <a:t>34.5</a:t>
              </a:r>
            </a:p>
          </p:txBody>
        </p:sp>
        <p:sp>
          <p:nvSpPr>
            <p:cNvPr id="85" name="Title 4">
              <a:extLst>
                <a:ext uri="{FF2B5EF4-FFF2-40B4-BE49-F238E27FC236}">
                  <a16:creationId xmlns:a16="http://schemas.microsoft.com/office/drawing/2014/main" id="{9A0AF1A9-2877-4D18-B182-968477D833D5}"/>
                </a:ext>
              </a:extLst>
            </p:cNvPr>
            <p:cNvSpPr txBox="1">
              <a:spLocks/>
            </p:cNvSpPr>
            <p:nvPr/>
          </p:nvSpPr>
          <p:spPr>
            <a:xfrm>
              <a:off x="5752944" y="5290164"/>
              <a:ext cx="1210366" cy="232641"/>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30000" noProof="0">
                  <a:ln>
                    <a:noFill/>
                  </a:ln>
                  <a:solidFill>
                    <a:prstClr val="white"/>
                  </a:solidFill>
                  <a:effectLst/>
                  <a:uLnTx/>
                  <a:uFillTx/>
                  <a:latin typeface="Arial"/>
                  <a:ea typeface="Roboto Condensed" charset="0"/>
                  <a:cs typeface="Roboto Condensed" charset="0"/>
                  <a:sym typeface="Arial"/>
                </a:rPr>
                <a:t>thousand</a:t>
              </a:r>
              <a:endParaRPr kumimoji="0" lang="en-US" sz="2000" b="1" i="0" u="none" strike="noStrike" kern="1200" cap="none" spc="0" normalizeH="0" baseline="0" noProof="0">
                <a:ln>
                  <a:noFill/>
                </a:ln>
                <a:solidFill>
                  <a:prstClr val="white"/>
                </a:solidFill>
                <a:effectLst/>
                <a:uLnTx/>
                <a:uFillTx/>
                <a:latin typeface="Arial"/>
                <a:ea typeface="Roboto Condensed" charset="0"/>
                <a:cs typeface="Roboto Condensed" charset="0"/>
                <a:sym typeface="Arial"/>
              </a:endParaRPr>
            </a:p>
          </p:txBody>
        </p:sp>
        <p:sp>
          <p:nvSpPr>
            <p:cNvPr id="86" name="TextBox 35">
              <a:extLst>
                <a:ext uri="{FF2B5EF4-FFF2-40B4-BE49-F238E27FC236}">
                  <a16:creationId xmlns:a16="http://schemas.microsoft.com/office/drawing/2014/main" id="{E0486F4E-E911-434C-9C94-4F20A765482B}"/>
                </a:ext>
              </a:extLst>
            </p:cNvPr>
            <p:cNvSpPr txBox="1"/>
            <p:nvPr/>
          </p:nvSpPr>
          <p:spPr>
            <a:xfrm>
              <a:off x="5495873" y="4101852"/>
              <a:ext cx="2036500" cy="215444"/>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black"/>
                  </a:solidFill>
                  <a:effectLst/>
                  <a:uLnTx/>
                  <a:uFillTx/>
                  <a:latin typeface="Arial"/>
                  <a:ea typeface="Lato Black" charset="0"/>
                  <a:cs typeface="Lato Black" charset="0"/>
                  <a:sym typeface="Arial"/>
                </a:rPr>
                <a:t>Associates</a:t>
              </a:r>
            </a:p>
          </p:txBody>
        </p:sp>
        <p:pic>
          <p:nvPicPr>
            <p:cNvPr id="87" name="Picture 36">
              <a:extLst>
                <a:ext uri="{FF2B5EF4-FFF2-40B4-BE49-F238E27FC236}">
                  <a16:creationId xmlns:a16="http://schemas.microsoft.com/office/drawing/2014/main" id="{0C70D6B4-B154-4DE5-A7AE-262AD9D1F4ED}"/>
                </a:ext>
              </a:extLst>
            </p:cNvPr>
            <p:cNvPicPr>
              <a:picLocks noChangeAspect="1"/>
            </p:cNvPicPr>
            <p:nvPr/>
          </p:nvPicPr>
          <p:blipFill>
            <a:blip r:embed="rId7">
              <a:grayscl/>
              <a:alphaModFix amt="70000"/>
              <a:extLst>
                <a:ext uri="{28A0092B-C50C-407E-A947-70E740481C1C}">
                  <a14:useLocalDpi xmlns:a14="http://schemas.microsoft.com/office/drawing/2010/main" val="0"/>
                </a:ext>
              </a:extLst>
            </a:blip>
            <a:stretch>
              <a:fillRect/>
            </a:stretch>
          </p:blipFill>
          <p:spPr>
            <a:xfrm>
              <a:off x="6300455" y="5286476"/>
              <a:ext cx="2872998" cy="784502"/>
            </a:xfrm>
            <a:prstGeom prst="rect">
              <a:avLst/>
            </a:prstGeom>
          </p:spPr>
        </p:pic>
        <p:sp>
          <p:nvSpPr>
            <p:cNvPr id="88" name="Oval 37">
              <a:extLst>
                <a:ext uri="{FF2B5EF4-FFF2-40B4-BE49-F238E27FC236}">
                  <a16:creationId xmlns:a16="http://schemas.microsoft.com/office/drawing/2014/main" id="{4AB7B0BA-51DE-4064-9FEE-0340235D4233}"/>
                </a:ext>
              </a:extLst>
            </p:cNvPr>
            <p:cNvSpPr/>
            <p:nvPr/>
          </p:nvSpPr>
          <p:spPr>
            <a:xfrm>
              <a:off x="7107183" y="4577170"/>
              <a:ext cx="1302986" cy="1302986"/>
            </a:xfrm>
            <a:prstGeom prst="ellipse">
              <a:avLst/>
            </a:prstGeom>
            <a:gradFill>
              <a:gsLst>
                <a:gs pos="0">
                  <a:srgbClr val="C00000"/>
                </a:gs>
                <a:gs pos="50000">
                  <a:srgbClr val="FF0000"/>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89" name="Title 4">
              <a:extLst>
                <a:ext uri="{FF2B5EF4-FFF2-40B4-BE49-F238E27FC236}">
                  <a16:creationId xmlns:a16="http://schemas.microsoft.com/office/drawing/2014/main" id="{18188FBB-C44F-4F2B-866C-5B61D41CC0ED}"/>
                </a:ext>
              </a:extLst>
            </p:cNvPr>
            <p:cNvSpPr txBox="1">
              <a:spLocks/>
            </p:cNvSpPr>
            <p:nvPr/>
          </p:nvSpPr>
          <p:spPr>
            <a:xfrm>
              <a:off x="6828412" y="4733257"/>
              <a:ext cx="1878339" cy="617923"/>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Lato Black" charset="0"/>
                  <a:cs typeface="Lato Black" charset="0"/>
                  <a:sym typeface="Arial"/>
                </a:rPr>
                <a:t>553</a:t>
              </a:r>
            </a:p>
          </p:txBody>
        </p:sp>
        <p:sp>
          <p:nvSpPr>
            <p:cNvPr id="90" name="Title 4">
              <a:extLst>
                <a:ext uri="{FF2B5EF4-FFF2-40B4-BE49-F238E27FC236}">
                  <a16:creationId xmlns:a16="http://schemas.microsoft.com/office/drawing/2014/main" id="{142C9A0A-5119-48AE-B8E9-D658DD05041A}"/>
                </a:ext>
              </a:extLst>
            </p:cNvPr>
            <p:cNvSpPr txBox="1">
              <a:spLocks/>
            </p:cNvSpPr>
            <p:nvPr/>
          </p:nvSpPr>
          <p:spPr>
            <a:xfrm>
              <a:off x="7132967" y="5265345"/>
              <a:ext cx="1251418" cy="255411"/>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30000" noProof="0">
                  <a:ln>
                    <a:noFill/>
                  </a:ln>
                  <a:solidFill>
                    <a:prstClr val="white"/>
                  </a:solidFill>
                  <a:effectLst/>
                  <a:uLnTx/>
                  <a:uFillTx/>
                  <a:latin typeface="Arial"/>
                  <a:ea typeface="Roboto Condensed" charset="0"/>
                  <a:cs typeface="Roboto Condensed" charset="0"/>
                  <a:sym typeface="Arial"/>
                </a:rPr>
                <a:t>thousand</a:t>
              </a:r>
              <a:endParaRPr kumimoji="0" lang="en-US" sz="2000" b="1" i="0" u="none" strike="noStrike" kern="1200" cap="none" spc="0" normalizeH="0" baseline="0" noProof="0">
                <a:ln>
                  <a:noFill/>
                </a:ln>
                <a:solidFill>
                  <a:prstClr val="white"/>
                </a:solidFill>
                <a:effectLst/>
                <a:uLnTx/>
                <a:uFillTx/>
                <a:latin typeface="Arial"/>
                <a:ea typeface="Roboto Condensed" charset="0"/>
                <a:cs typeface="Roboto Condensed" charset="0"/>
                <a:sym typeface="Arial"/>
              </a:endParaRPr>
            </a:p>
          </p:txBody>
        </p:sp>
        <p:sp>
          <p:nvSpPr>
            <p:cNvPr id="91" name="TextBox 40">
              <a:extLst>
                <a:ext uri="{FF2B5EF4-FFF2-40B4-BE49-F238E27FC236}">
                  <a16:creationId xmlns:a16="http://schemas.microsoft.com/office/drawing/2014/main" id="{DC5A484C-D142-4583-AB2E-4C075FD45411}"/>
                </a:ext>
              </a:extLst>
            </p:cNvPr>
            <p:cNvSpPr txBox="1"/>
            <p:nvPr/>
          </p:nvSpPr>
          <p:spPr>
            <a:xfrm>
              <a:off x="7042007" y="6159434"/>
              <a:ext cx="1461111" cy="430887"/>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black"/>
                  </a:solidFill>
                  <a:effectLst/>
                  <a:uLnTx/>
                  <a:uFillTx/>
                  <a:latin typeface="Arial"/>
                  <a:ea typeface="Lato Black" charset="0"/>
                  <a:cs typeface="Lato Black" charset="0"/>
                  <a:sym typeface="Arial"/>
                </a:rPr>
                <a:t>Points of Sales</a:t>
              </a:r>
            </a:p>
          </p:txBody>
        </p:sp>
        <p:cxnSp>
          <p:nvCxnSpPr>
            <p:cNvPr id="92" name="Straight Connector 41">
              <a:extLst>
                <a:ext uri="{FF2B5EF4-FFF2-40B4-BE49-F238E27FC236}">
                  <a16:creationId xmlns:a16="http://schemas.microsoft.com/office/drawing/2014/main" id="{54823E79-BC46-4A79-ABC5-463BD8E09D6F}"/>
                </a:ext>
              </a:extLst>
            </p:cNvPr>
            <p:cNvCxnSpPr/>
            <p:nvPr/>
          </p:nvCxnSpPr>
          <p:spPr>
            <a:xfrm flipV="1">
              <a:off x="6357688" y="4439889"/>
              <a:ext cx="3732" cy="324185"/>
            </a:xfrm>
            <a:prstGeom prst="line">
              <a:avLst/>
            </a:prstGeom>
            <a:ln w="25400">
              <a:solidFill>
                <a:srgbClr val="C00000"/>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3" name="Straight Connector 42">
              <a:extLst>
                <a:ext uri="{FF2B5EF4-FFF2-40B4-BE49-F238E27FC236}">
                  <a16:creationId xmlns:a16="http://schemas.microsoft.com/office/drawing/2014/main" id="{A920ABDF-AAA2-47BB-B5FD-6AA689ED9C16}"/>
                </a:ext>
              </a:extLst>
            </p:cNvPr>
            <p:cNvCxnSpPr/>
            <p:nvPr/>
          </p:nvCxnSpPr>
          <p:spPr>
            <a:xfrm flipV="1">
              <a:off x="3535409" y="4430790"/>
              <a:ext cx="3732" cy="324185"/>
            </a:xfrm>
            <a:prstGeom prst="line">
              <a:avLst/>
            </a:prstGeom>
            <a:ln w="25400">
              <a:solidFill>
                <a:srgbClr val="C00000"/>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4" name="Straight Connector 43">
              <a:extLst>
                <a:ext uri="{FF2B5EF4-FFF2-40B4-BE49-F238E27FC236}">
                  <a16:creationId xmlns:a16="http://schemas.microsoft.com/office/drawing/2014/main" id="{953F18A3-E855-411D-9EDF-E92E1BDE8BED}"/>
                </a:ext>
              </a:extLst>
            </p:cNvPr>
            <p:cNvCxnSpPr/>
            <p:nvPr/>
          </p:nvCxnSpPr>
          <p:spPr>
            <a:xfrm flipV="1">
              <a:off x="730873" y="4444517"/>
              <a:ext cx="3732" cy="324185"/>
            </a:xfrm>
            <a:prstGeom prst="line">
              <a:avLst/>
            </a:prstGeom>
            <a:ln w="25400">
              <a:solidFill>
                <a:srgbClr val="C00000"/>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5" name="Straight Connector 44">
              <a:extLst>
                <a:ext uri="{FF2B5EF4-FFF2-40B4-BE49-F238E27FC236}">
                  <a16:creationId xmlns:a16="http://schemas.microsoft.com/office/drawing/2014/main" id="{2D09C3C1-4CD9-4677-B3E6-E89A83F786B2}"/>
                </a:ext>
              </a:extLst>
            </p:cNvPr>
            <p:cNvCxnSpPr/>
            <p:nvPr/>
          </p:nvCxnSpPr>
          <p:spPr>
            <a:xfrm>
              <a:off x="7767349" y="5880156"/>
              <a:ext cx="0" cy="156091"/>
            </a:xfrm>
            <a:prstGeom prst="line">
              <a:avLst/>
            </a:prstGeom>
            <a:ln w="25400">
              <a:solidFill>
                <a:srgbClr val="C00000"/>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6" name="Straight Connector 45">
              <a:extLst>
                <a:ext uri="{FF2B5EF4-FFF2-40B4-BE49-F238E27FC236}">
                  <a16:creationId xmlns:a16="http://schemas.microsoft.com/office/drawing/2014/main" id="{F9FD6722-922C-4101-8E74-6ACC1CF95FA2}"/>
                </a:ext>
              </a:extLst>
            </p:cNvPr>
            <p:cNvCxnSpPr/>
            <p:nvPr/>
          </p:nvCxnSpPr>
          <p:spPr>
            <a:xfrm>
              <a:off x="4964656" y="5904975"/>
              <a:ext cx="0" cy="149132"/>
            </a:xfrm>
            <a:prstGeom prst="line">
              <a:avLst/>
            </a:prstGeom>
            <a:ln w="25400">
              <a:solidFill>
                <a:srgbClr val="C00000"/>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7" name="Straight Connector 46">
              <a:extLst>
                <a:ext uri="{FF2B5EF4-FFF2-40B4-BE49-F238E27FC236}">
                  <a16:creationId xmlns:a16="http://schemas.microsoft.com/office/drawing/2014/main" id="{62065E17-E48C-459C-8832-128E7EA8676B}"/>
                </a:ext>
              </a:extLst>
            </p:cNvPr>
            <p:cNvCxnSpPr/>
            <p:nvPr/>
          </p:nvCxnSpPr>
          <p:spPr>
            <a:xfrm>
              <a:off x="2152208" y="5880156"/>
              <a:ext cx="0" cy="157026"/>
            </a:xfrm>
            <a:prstGeom prst="line">
              <a:avLst/>
            </a:prstGeom>
            <a:ln w="25400">
              <a:solidFill>
                <a:srgbClr val="C00000"/>
              </a:solidFill>
              <a:headEnd type="none"/>
              <a:tailEnd type="oval" w="lg" len="lg"/>
            </a:ln>
          </p:spPr>
          <p:style>
            <a:lnRef idx="1">
              <a:schemeClr val="accent1"/>
            </a:lnRef>
            <a:fillRef idx="0">
              <a:schemeClr val="accent1"/>
            </a:fillRef>
            <a:effectRef idx="0">
              <a:schemeClr val="accent1"/>
            </a:effectRef>
            <a:fontRef idx="minor">
              <a:schemeClr val="tx1"/>
            </a:fontRef>
          </p:style>
        </p:cxnSp>
      </p:grpSp>
      <p:sp>
        <p:nvSpPr>
          <p:cNvPr id="98" name="TextBox 26">
            <a:extLst>
              <a:ext uri="{FF2B5EF4-FFF2-40B4-BE49-F238E27FC236}">
                <a16:creationId xmlns:a16="http://schemas.microsoft.com/office/drawing/2014/main" id="{171C3963-4FAF-4DD2-BF1F-87244C7E502E}"/>
              </a:ext>
            </a:extLst>
          </p:cNvPr>
          <p:cNvSpPr txBox="1"/>
          <p:nvPr/>
        </p:nvSpPr>
        <p:spPr>
          <a:xfrm>
            <a:off x="2682011" y="6155428"/>
            <a:ext cx="1836556" cy="338554"/>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300" normalizeH="0" baseline="0" noProof="0">
                <a:ln>
                  <a:noFill/>
                </a:ln>
                <a:solidFill>
                  <a:srgbClr val="7E7E7E"/>
                </a:solidFill>
                <a:effectLst/>
                <a:uLnTx/>
                <a:uFillTx/>
                <a:latin typeface="Arial"/>
                <a:ea typeface="Lato Black" charset="0"/>
                <a:cs typeface="Lato Black" charset="0"/>
                <a:sym typeface="Arial"/>
              </a:rPr>
              <a:t>34 Ret.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300" normalizeH="0" baseline="0" noProof="0">
                <a:ln>
                  <a:noFill/>
                </a:ln>
                <a:solidFill>
                  <a:srgbClr val="7E7E7E"/>
                </a:solidFill>
                <a:effectLst/>
                <a:uLnTx/>
                <a:uFillTx/>
                <a:latin typeface="Arial"/>
                <a:ea typeface="Lato Black" charset="0"/>
                <a:cs typeface="Lato Black" charset="0"/>
                <a:sym typeface="Arial"/>
              </a:rPr>
              <a:t>Lines</a:t>
            </a:r>
          </a:p>
        </p:txBody>
      </p:sp>
    </p:spTree>
    <p:extLst>
      <p:ext uri="{BB962C8B-B14F-4D97-AF65-F5344CB8AC3E}">
        <p14:creationId xmlns:p14="http://schemas.microsoft.com/office/powerpoint/2010/main" val="2773531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Elipse 114">
            <a:extLst>
              <a:ext uri="{FF2B5EF4-FFF2-40B4-BE49-F238E27FC236}">
                <a16:creationId xmlns:a16="http://schemas.microsoft.com/office/drawing/2014/main" id="{62C3ACD2-0AF3-48EA-80F7-91D02CC4B4E8}"/>
              </a:ext>
            </a:extLst>
          </p:cNvPr>
          <p:cNvSpPr/>
          <p:nvPr/>
        </p:nvSpPr>
        <p:spPr>
          <a:xfrm>
            <a:off x="8917683" y="3377473"/>
            <a:ext cx="1776763" cy="17767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Google Shape;525;p35"/>
          <p:cNvSpPr txBox="1"/>
          <p:nvPr/>
        </p:nvSpPr>
        <p:spPr>
          <a:xfrm>
            <a:off x="538503" y="231693"/>
            <a:ext cx="8971562" cy="840924"/>
          </a:xfrm>
          <a:prstGeom prst="rect">
            <a:avLst/>
          </a:prstGeom>
          <a:no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80000"/>
              </a:lnSpc>
              <a:spcBef>
                <a:spcPts val="0"/>
              </a:spcBef>
              <a:spcAft>
                <a:spcPts val="0"/>
              </a:spcAft>
              <a:buClr>
                <a:srgbClr val="FFFFFF"/>
              </a:buClr>
              <a:buSzPts val="3200"/>
              <a:buFont typeface="Lato"/>
              <a:buNone/>
              <a:tabLst/>
              <a:defRPr/>
            </a:pPr>
            <a:r>
              <a:rPr kumimoji="0" lang="en-US" sz="3200" b="1" i="0" u="none" strike="noStrike" kern="1200" cap="none" spc="0" normalizeH="0" baseline="0" noProof="0" err="1">
                <a:ln>
                  <a:noFill/>
                </a:ln>
                <a:solidFill>
                  <a:srgbClr val="FFFFFF"/>
                </a:solidFill>
                <a:effectLst/>
                <a:uLnTx/>
                <a:uFillTx/>
                <a:latin typeface="Lato"/>
                <a:ea typeface="Lato"/>
                <a:cs typeface="Lato"/>
                <a:sym typeface="Lato"/>
              </a:rPr>
              <a:t>Returnables</a:t>
            </a:r>
            <a:r>
              <a:rPr kumimoji="0" lang="en-US" sz="3200" b="1" i="0" u="none" strike="noStrike" kern="1200" cap="none" spc="0" normalizeH="0" baseline="0" noProof="0">
                <a:ln>
                  <a:noFill/>
                </a:ln>
                <a:solidFill>
                  <a:srgbClr val="FFFFFF"/>
                </a:solidFill>
                <a:effectLst/>
                <a:uLnTx/>
                <a:uFillTx/>
                <a:latin typeface="Lato"/>
                <a:ea typeface="Lato"/>
                <a:cs typeface="Lato"/>
                <a:sym typeface="Lato"/>
              </a:rPr>
              <a:t> are a relevant asset for our business</a:t>
            </a:r>
            <a:endParaRPr kumimoji="0" lang="en-US" sz="1800" b="0" i="0" u="none" strike="noStrike" kern="1200" cap="none" spc="0" normalizeH="0" baseline="0" noProof="0">
              <a:ln>
                <a:noFill/>
              </a:ln>
              <a:solidFill>
                <a:srgbClr val="7E7E7E"/>
              </a:solidFill>
              <a:effectLst/>
              <a:uLnTx/>
              <a:uFillTx/>
              <a:latin typeface="Arial"/>
              <a:ea typeface="+mn-ea"/>
              <a:cs typeface="+mn-cs"/>
            </a:endParaRPr>
          </a:p>
        </p:txBody>
      </p:sp>
      <p:pic>
        <p:nvPicPr>
          <p:cNvPr id="4" name="Picture 326">
            <a:extLst>
              <a:ext uri="{FF2B5EF4-FFF2-40B4-BE49-F238E27FC236}">
                <a16:creationId xmlns:a16="http://schemas.microsoft.com/office/drawing/2014/main" id="{5E644653-C49D-485D-86CC-D13872105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8610" y="438502"/>
            <a:ext cx="1442103" cy="634115"/>
          </a:xfrm>
          <a:prstGeom prst="rect">
            <a:avLst/>
          </a:prstGeom>
        </p:spPr>
      </p:pic>
      <p:sp>
        <p:nvSpPr>
          <p:cNvPr id="60" name="Elipse 59">
            <a:extLst>
              <a:ext uri="{FF2B5EF4-FFF2-40B4-BE49-F238E27FC236}">
                <a16:creationId xmlns:a16="http://schemas.microsoft.com/office/drawing/2014/main" id="{7B26A2DE-EE8C-4084-AA90-2C0B26B0239E}"/>
              </a:ext>
            </a:extLst>
          </p:cNvPr>
          <p:cNvSpPr/>
          <p:nvPr/>
        </p:nvSpPr>
        <p:spPr>
          <a:xfrm>
            <a:off x="1505230" y="3354069"/>
            <a:ext cx="1776763" cy="17767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Arial"/>
              <a:ea typeface="+mn-ea"/>
              <a:cs typeface="+mn-cs"/>
            </a:endParaRPr>
          </a:p>
        </p:txBody>
      </p:sp>
      <p:sp>
        <p:nvSpPr>
          <p:cNvPr id="98" name="CuadroTexto 97">
            <a:extLst>
              <a:ext uri="{FF2B5EF4-FFF2-40B4-BE49-F238E27FC236}">
                <a16:creationId xmlns:a16="http://schemas.microsoft.com/office/drawing/2014/main" id="{D9E2FC9D-317F-4C80-A635-FA8EA6BFF50D}"/>
              </a:ext>
            </a:extLst>
          </p:cNvPr>
          <p:cNvSpPr txBox="1"/>
          <p:nvPr/>
        </p:nvSpPr>
        <p:spPr>
          <a:xfrm>
            <a:off x="1184115" y="3714465"/>
            <a:ext cx="146867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a:ln>
                  <a:noFill/>
                </a:ln>
                <a:solidFill>
                  <a:srgbClr val="E11B38"/>
                </a:solidFill>
                <a:effectLst/>
                <a:uLnTx/>
                <a:uFillTx/>
                <a:latin typeface="Arial" charset="0"/>
                <a:ea typeface="Arial" charset="0"/>
                <a:cs typeface="Arial" charset="0"/>
              </a:rPr>
              <a:t>322</a:t>
            </a:r>
            <a:endParaRPr kumimoji="0" lang="es-ES_tradnl" sz="6000" b="1" i="0" u="none" strike="noStrike" kern="1200" cap="none" spc="0" normalizeH="0" baseline="0" noProof="0">
              <a:ln>
                <a:noFill/>
              </a:ln>
              <a:solidFill>
                <a:srgbClr val="E11B38"/>
              </a:solidFill>
              <a:effectLst/>
              <a:uLnTx/>
              <a:uFillTx/>
              <a:latin typeface="Arial" charset="0"/>
              <a:ea typeface="Arial" charset="0"/>
              <a:cs typeface="Arial" charset="0"/>
            </a:endParaRPr>
          </a:p>
        </p:txBody>
      </p:sp>
      <p:sp>
        <p:nvSpPr>
          <p:cNvPr id="99" name="CuadroTexto 98">
            <a:extLst>
              <a:ext uri="{FF2B5EF4-FFF2-40B4-BE49-F238E27FC236}">
                <a16:creationId xmlns:a16="http://schemas.microsoft.com/office/drawing/2014/main" id="{53290DF4-2FB1-405F-8536-2E794776C71D}"/>
              </a:ext>
            </a:extLst>
          </p:cNvPr>
          <p:cNvSpPr txBox="1"/>
          <p:nvPr/>
        </p:nvSpPr>
        <p:spPr>
          <a:xfrm>
            <a:off x="2498521" y="3942117"/>
            <a:ext cx="14606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E11B38"/>
                </a:solidFill>
                <a:effectLst/>
                <a:uLnTx/>
                <a:uFillTx/>
                <a:latin typeface="Arial" charset="0"/>
                <a:ea typeface="Arial" charset="0"/>
                <a:cs typeface="Arial" charset="0"/>
              </a:rPr>
              <a:t>MMUC</a:t>
            </a:r>
            <a:endParaRPr kumimoji="0" lang="es-ES_tradnl" sz="3200" b="1" i="0" u="none" strike="noStrike" kern="1200" cap="none" spc="0" normalizeH="0" baseline="0" noProof="0" dirty="0">
              <a:ln>
                <a:noFill/>
              </a:ln>
              <a:solidFill>
                <a:srgbClr val="E11B38"/>
              </a:solidFill>
              <a:effectLst/>
              <a:uLnTx/>
              <a:uFillTx/>
              <a:latin typeface="Arial" charset="0"/>
              <a:ea typeface="Arial" charset="0"/>
              <a:cs typeface="Arial" charset="0"/>
            </a:endParaRPr>
          </a:p>
        </p:txBody>
      </p:sp>
      <p:sp>
        <p:nvSpPr>
          <p:cNvPr id="100" name="CuadroTexto 76">
            <a:extLst>
              <a:ext uri="{FF2B5EF4-FFF2-40B4-BE49-F238E27FC236}">
                <a16:creationId xmlns:a16="http://schemas.microsoft.com/office/drawing/2014/main" id="{F24B3CB0-C56B-4C37-AD17-D5CA3A508846}"/>
              </a:ext>
            </a:extLst>
          </p:cNvPr>
          <p:cNvSpPr txBox="1"/>
          <p:nvPr/>
        </p:nvSpPr>
        <p:spPr>
          <a:xfrm>
            <a:off x="815856" y="2603509"/>
            <a:ext cx="30560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000" b="1" i="0" u="none" strike="noStrike" kern="1200" cap="none" spc="0" normalizeH="0" baseline="0" noProof="0">
                <a:ln>
                  <a:noFill/>
                </a:ln>
                <a:solidFill>
                  <a:srgbClr val="7E7E7E">
                    <a:lumMod val="75000"/>
                    <a:lumOff val="25000"/>
                  </a:srgbClr>
                </a:solidFill>
                <a:effectLst/>
                <a:uLnTx/>
                <a:uFillTx/>
                <a:latin typeface="Century Gothic" charset="0"/>
                <a:ea typeface="Century Gothic" charset="0"/>
                <a:cs typeface="Century Gothic" charset="0"/>
              </a:rPr>
              <a:t>VOLUME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srgbClr val="7E7E7E">
                    <a:lumMod val="75000"/>
                    <a:lumOff val="25000"/>
                  </a:srgbClr>
                </a:solidFill>
                <a:effectLst/>
                <a:uLnTx/>
                <a:uFillTx/>
                <a:latin typeface="Century Gothic" charset="0"/>
                <a:ea typeface="Century Gothic" charset="0"/>
                <a:cs typeface="Century Gothic" charset="0"/>
              </a:rPr>
              <a:t>2020</a:t>
            </a:r>
          </a:p>
        </p:txBody>
      </p:sp>
      <p:cxnSp>
        <p:nvCxnSpPr>
          <p:cNvPr id="101" name="Conector recto 134">
            <a:extLst>
              <a:ext uri="{FF2B5EF4-FFF2-40B4-BE49-F238E27FC236}">
                <a16:creationId xmlns:a16="http://schemas.microsoft.com/office/drawing/2014/main" id="{015910EF-1A84-42FF-98E6-E3388FC38D0D}"/>
              </a:ext>
            </a:extLst>
          </p:cNvPr>
          <p:cNvCxnSpPr/>
          <p:nvPr/>
        </p:nvCxnSpPr>
        <p:spPr>
          <a:xfrm flipV="1">
            <a:off x="4164812" y="2474543"/>
            <a:ext cx="0" cy="3254568"/>
          </a:xfrm>
          <a:prstGeom prst="line">
            <a:avLst/>
          </a:prstGeom>
          <a:ln>
            <a:solidFill>
              <a:schemeClr val="bg2">
                <a:lumMod val="7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2" name="Elipse 101">
            <a:extLst>
              <a:ext uri="{FF2B5EF4-FFF2-40B4-BE49-F238E27FC236}">
                <a16:creationId xmlns:a16="http://schemas.microsoft.com/office/drawing/2014/main" id="{62082A00-B407-4B12-83FA-579C2214DE70}"/>
              </a:ext>
            </a:extLst>
          </p:cNvPr>
          <p:cNvSpPr/>
          <p:nvPr/>
        </p:nvSpPr>
        <p:spPr>
          <a:xfrm>
            <a:off x="5024284" y="3354069"/>
            <a:ext cx="1776763" cy="17767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Arial"/>
              <a:ea typeface="+mn-ea"/>
              <a:cs typeface="+mn-cs"/>
            </a:endParaRPr>
          </a:p>
        </p:txBody>
      </p:sp>
      <p:sp>
        <p:nvSpPr>
          <p:cNvPr id="103" name="CuadroTexto 102">
            <a:extLst>
              <a:ext uri="{FF2B5EF4-FFF2-40B4-BE49-F238E27FC236}">
                <a16:creationId xmlns:a16="http://schemas.microsoft.com/office/drawing/2014/main" id="{3BF1AB09-4B1E-4B46-9A77-617281368F3A}"/>
              </a:ext>
            </a:extLst>
          </p:cNvPr>
          <p:cNvSpPr txBox="1"/>
          <p:nvPr/>
        </p:nvSpPr>
        <p:spPr>
          <a:xfrm>
            <a:off x="4979302" y="3354069"/>
            <a:ext cx="1326004"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0" b="1" i="0" u="none" strike="noStrike" kern="1200" cap="none" spc="0" normalizeH="0" baseline="0" noProof="0">
                <a:ln>
                  <a:noFill/>
                </a:ln>
                <a:solidFill>
                  <a:srgbClr val="E11B38"/>
                </a:solidFill>
                <a:effectLst/>
                <a:uLnTx/>
                <a:uFillTx/>
                <a:latin typeface="Arial" charset="0"/>
                <a:ea typeface="Arial" charset="0"/>
                <a:cs typeface="Arial" charset="0"/>
              </a:rPr>
              <a:t>33</a:t>
            </a:r>
            <a:endParaRPr kumimoji="0" lang="es-ES_tradnl" sz="8000" b="1" i="0" u="none" strike="noStrike" kern="1200" cap="none" spc="0" normalizeH="0" baseline="0" noProof="0">
              <a:ln>
                <a:noFill/>
              </a:ln>
              <a:solidFill>
                <a:srgbClr val="E11B38"/>
              </a:solidFill>
              <a:effectLst/>
              <a:uLnTx/>
              <a:uFillTx/>
              <a:latin typeface="Arial" charset="0"/>
              <a:ea typeface="Arial" charset="0"/>
              <a:cs typeface="Arial" charset="0"/>
            </a:endParaRPr>
          </a:p>
        </p:txBody>
      </p:sp>
      <p:sp>
        <p:nvSpPr>
          <p:cNvPr id="104" name="CuadroTexto 103">
            <a:extLst>
              <a:ext uri="{FF2B5EF4-FFF2-40B4-BE49-F238E27FC236}">
                <a16:creationId xmlns:a16="http://schemas.microsoft.com/office/drawing/2014/main" id="{657DBF09-6621-4864-9979-925C6ACDE56F}"/>
              </a:ext>
            </a:extLst>
          </p:cNvPr>
          <p:cNvSpPr txBox="1"/>
          <p:nvPr/>
        </p:nvSpPr>
        <p:spPr>
          <a:xfrm>
            <a:off x="6149938" y="3698249"/>
            <a:ext cx="73129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800" b="1" i="0" u="none" strike="noStrike" kern="1200" cap="none" spc="0" normalizeH="0" baseline="0" noProof="0">
                <a:ln>
                  <a:noFill/>
                </a:ln>
                <a:solidFill>
                  <a:srgbClr val="E11B38"/>
                </a:solidFill>
                <a:effectLst/>
                <a:uLnTx/>
                <a:uFillTx/>
                <a:latin typeface="Century Gothic" charset="0"/>
                <a:ea typeface="Century Gothic" charset="0"/>
                <a:cs typeface="Century Gothic" charset="0"/>
              </a:rPr>
              <a:t>%</a:t>
            </a:r>
            <a:endParaRPr kumimoji="0" lang="es-ES_tradnl" sz="4800" b="1" i="0" u="none" strike="noStrike" kern="1200" cap="none" spc="0" normalizeH="0" baseline="0" noProof="0">
              <a:ln>
                <a:noFill/>
              </a:ln>
              <a:solidFill>
                <a:srgbClr val="E11B38"/>
              </a:solidFill>
              <a:effectLst/>
              <a:uLnTx/>
              <a:uFillTx/>
              <a:latin typeface="Century Gothic" charset="0"/>
              <a:ea typeface="Century Gothic" charset="0"/>
              <a:cs typeface="Century Gothic" charset="0"/>
            </a:endParaRPr>
          </a:p>
        </p:txBody>
      </p:sp>
      <p:sp>
        <p:nvSpPr>
          <p:cNvPr id="105" name="CuadroTexto 104">
            <a:extLst>
              <a:ext uri="{FF2B5EF4-FFF2-40B4-BE49-F238E27FC236}">
                <a16:creationId xmlns:a16="http://schemas.microsoft.com/office/drawing/2014/main" id="{275BB395-6FB7-41CE-9C1F-82E62B4C02C2}"/>
              </a:ext>
            </a:extLst>
          </p:cNvPr>
          <p:cNvSpPr txBox="1"/>
          <p:nvPr/>
        </p:nvSpPr>
        <p:spPr>
          <a:xfrm>
            <a:off x="5303381" y="4431270"/>
            <a:ext cx="13474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srgbClr val="7E7E7E"/>
                </a:solidFill>
                <a:effectLst/>
                <a:uLnTx/>
                <a:uFillTx/>
                <a:latin typeface="Arial" charset="0"/>
                <a:ea typeface="Arial" charset="0"/>
                <a:cs typeface="Arial" charset="0"/>
              </a:rPr>
              <a:t>VS NARTD</a:t>
            </a:r>
          </a:p>
        </p:txBody>
      </p:sp>
      <p:sp>
        <p:nvSpPr>
          <p:cNvPr id="106" name="CuadroTexto 76">
            <a:extLst>
              <a:ext uri="{FF2B5EF4-FFF2-40B4-BE49-F238E27FC236}">
                <a16:creationId xmlns:a16="http://schemas.microsoft.com/office/drawing/2014/main" id="{6A646D46-AB23-48A3-907C-E4E350BF9CB1}"/>
              </a:ext>
            </a:extLst>
          </p:cNvPr>
          <p:cNvSpPr txBox="1"/>
          <p:nvPr/>
        </p:nvSpPr>
        <p:spPr>
          <a:xfrm>
            <a:off x="5304191" y="2603509"/>
            <a:ext cx="12169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000" b="1" i="0" u="none" strike="noStrike" kern="1200" cap="none" spc="0" normalizeH="0" baseline="0" noProof="0">
                <a:ln>
                  <a:noFill/>
                </a:ln>
                <a:solidFill>
                  <a:srgbClr val="E11B38"/>
                </a:solidFill>
                <a:effectLst/>
                <a:uLnTx/>
                <a:uFillTx/>
                <a:latin typeface="Century Gothic" charset="0"/>
                <a:ea typeface="Century Gothic" charset="0"/>
                <a:cs typeface="Century Gothic" charset="0"/>
              </a:rPr>
              <a:t>MIX</a:t>
            </a:r>
          </a:p>
        </p:txBody>
      </p:sp>
      <p:cxnSp>
        <p:nvCxnSpPr>
          <p:cNvPr id="107" name="Conector recto 134">
            <a:extLst>
              <a:ext uri="{FF2B5EF4-FFF2-40B4-BE49-F238E27FC236}">
                <a16:creationId xmlns:a16="http://schemas.microsoft.com/office/drawing/2014/main" id="{D4F4A67A-3098-4B63-8285-C76BD28B3579}"/>
              </a:ext>
            </a:extLst>
          </p:cNvPr>
          <p:cNvCxnSpPr/>
          <p:nvPr/>
        </p:nvCxnSpPr>
        <p:spPr>
          <a:xfrm flipV="1">
            <a:off x="7806644" y="2474543"/>
            <a:ext cx="0" cy="3254568"/>
          </a:xfrm>
          <a:prstGeom prst="line">
            <a:avLst/>
          </a:prstGeom>
          <a:ln>
            <a:solidFill>
              <a:schemeClr val="bg2">
                <a:lumMod val="7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8" name="CuadroTexto 76">
            <a:extLst>
              <a:ext uri="{FF2B5EF4-FFF2-40B4-BE49-F238E27FC236}">
                <a16:creationId xmlns:a16="http://schemas.microsoft.com/office/drawing/2014/main" id="{6B4C5D4B-3495-4C71-8BEA-924997094572}"/>
              </a:ext>
            </a:extLst>
          </p:cNvPr>
          <p:cNvSpPr txBox="1"/>
          <p:nvPr/>
        </p:nvSpPr>
        <p:spPr>
          <a:xfrm>
            <a:off x="8602816" y="2603509"/>
            <a:ext cx="2633934" cy="707886"/>
          </a:xfrm>
          <a:prstGeom prst="rect">
            <a:avLst/>
          </a:prstGeom>
          <a:noFill/>
        </p:spPr>
        <p:txBody>
          <a:bodyPr wrap="square" rtlCol="0">
            <a:spAutoFit/>
          </a:bodyPr>
          <a:lstStyle>
            <a:defPPr>
              <a:defRPr lang="en-US"/>
            </a:defPPr>
            <a:lvl1pPr algn="ctr">
              <a:defRPr sz="4000" b="1">
                <a:solidFill>
                  <a:schemeClr val="tx1">
                    <a:lumMod val="75000"/>
                    <a:lumOff val="25000"/>
                  </a:schemeClr>
                </a:solidFill>
                <a:latin typeface="Century Gothic" charset="0"/>
                <a:ea typeface="Century Gothic" charset="0"/>
                <a:cs typeface="Century Gothic"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000" b="1" i="0" u="none" strike="noStrike" kern="1200" cap="none" spc="0" normalizeH="0" baseline="0" noProof="0">
                <a:ln>
                  <a:noFill/>
                </a:ln>
                <a:solidFill>
                  <a:srgbClr val="7E7E7E">
                    <a:lumMod val="75000"/>
                    <a:lumOff val="25000"/>
                  </a:srgbClr>
                </a:solidFill>
                <a:effectLst/>
                <a:uLnTx/>
                <a:uFillTx/>
                <a:latin typeface="Century Gothic" charset="0"/>
              </a:rPr>
              <a:t>PACKAGE</a:t>
            </a:r>
          </a:p>
        </p:txBody>
      </p:sp>
      <p:sp>
        <p:nvSpPr>
          <p:cNvPr id="112" name="CuadroTexto 111">
            <a:extLst>
              <a:ext uri="{FF2B5EF4-FFF2-40B4-BE49-F238E27FC236}">
                <a16:creationId xmlns:a16="http://schemas.microsoft.com/office/drawing/2014/main" id="{295B6293-91BB-4987-8BA7-811BAFDE7B75}"/>
              </a:ext>
            </a:extLst>
          </p:cNvPr>
          <p:cNvSpPr txBox="1"/>
          <p:nvPr/>
        </p:nvSpPr>
        <p:spPr>
          <a:xfrm>
            <a:off x="9301353" y="3296359"/>
            <a:ext cx="156966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a:ln>
                  <a:noFill/>
                </a:ln>
                <a:solidFill>
                  <a:srgbClr val="E11B38"/>
                </a:solidFill>
                <a:effectLst/>
                <a:uLnTx/>
                <a:uFillTx/>
                <a:latin typeface="Arial" charset="0"/>
                <a:ea typeface="Arial" charset="0"/>
                <a:cs typeface="Arial" charset="0"/>
              </a:rPr>
              <a:t>67</a:t>
            </a:r>
            <a:r>
              <a:rPr kumimoji="0" lang="es-ES" sz="4800" b="1" i="0" u="none" strike="noStrike" kern="1200" cap="none" spc="0" normalizeH="0" baseline="0" noProof="0">
                <a:ln>
                  <a:noFill/>
                </a:ln>
                <a:solidFill>
                  <a:srgbClr val="E11B38"/>
                </a:solidFill>
                <a:effectLst/>
                <a:uLnTx/>
                <a:uFillTx/>
                <a:latin typeface="Century Gothic"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a:ln>
                  <a:noFill/>
                </a:ln>
                <a:solidFill>
                  <a:srgbClr val="E11B38"/>
                </a:solidFill>
                <a:effectLst/>
                <a:uLnTx/>
                <a:uFillTx/>
                <a:latin typeface="Arial" charset="0"/>
                <a:ea typeface="Arial" charset="0"/>
                <a:cs typeface="Arial" charset="0"/>
              </a:rPr>
              <a:t>33</a:t>
            </a:r>
            <a:r>
              <a:rPr kumimoji="0" lang="es-ES" sz="4800" b="1" i="0" u="none" strike="noStrike" kern="1200" cap="none" spc="0" normalizeH="0" baseline="0" noProof="0">
                <a:ln>
                  <a:noFill/>
                </a:ln>
                <a:solidFill>
                  <a:srgbClr val="E11B38"/>
                </a:solidFill>
                <a:effectLst/>
                <a:uLnTx/>
                <a:uFillTx/>
                <a:latin typeface="Century Gothic" charset="0"/>
                <a:ea typeface="+mn-ea"/>
                <a:cs typeface="+mn-cs"/>
              </a:rPr>
              <a:t>%</a:t>
            </a:r>
            <a:endParaRPr kumimoji="0" lang="es-ES_tradnl" sz="4800" b="1" i="0" u="none" strike="noStrike" kern="1200" cap="none" spc="0" normalizeH="0" baseline="0" noProof="0">
              <a:ln>
                <a:noFill/>
              </a:ln>
              <a:solidFill>
                <a:srgbClr val="E11B38"/>
              </a:solidFill>
              <a:effectLst/>
              <a:uLnTx/>
              <a:uFillTx/>
              <a:latin typeface="Century Gothic" charset="0"/>
              <a:ea typeface="+mn-ea"/>
              <a:cs typeface="+mn-cs"/>
            </a:endParaRPr>
          </a:p>
        </p:txBody>
      </p:sp>
      <p:sp>
        <p:nvSpPr>
          <p:cNvPr id="113" name="CuadroTexto 112">
            <a:extLst>
              <a:ext uri="{FF2B5EF4-FFF2-40B4-BE49-F238E27FC236}">
                <a16:creationId xmlns:a16="http://schemas.microsoft.com/office/drawing/2014/main" id="{1B2A1F35-C097-43EC-B767-025629150948}"/>
              </a:ext>
            </a:extLst>
          </p:cNvPr>
          <p:cNvSpPr txBox="1"/>
          <p:nvPr/>
        </p:nvSpPr>
        <p:spPr>
          <a:xfrm>
            <a:off x="8690477" y="3595608"/>
            <a:ext cx="7232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0" i="0" u="none" strike="noStrike" kern="1200" cap="none" spc="0" normalizeH="0" baseline="0" noProof="0">
                <a:ln>
                  <a:noFill/>
                </a:ln>
                <a:solidFill>
                  <a:srgbClr val="7E7E7E"/>
                </a:solidFill>
                <a:effectLst/>
                <a:uLnTx/>
                <a:uFillTx/>
                <a:latin typeface="Arial" charset="0"/>
                <a:ea typeface="Arial" charset="0"/>
                <a:cs typeface="Arial" charset="0"/>
              </a:rPr>
              <a:t>MS</a:t>
            </a:r>
          </a:p>
        </p:txBody>
      </p:sp>
      <p:sp>
        <p:nvSpPr>
          <p:cNvPr id="114" name="CuadroTexto 113">
            <a:extLst>
              <a:ext uri="{FF2B5EF4-FFF2-40B4-BE49-F238E27FC236}">
                <a16:creationId xmlns:a16="http://schemas.microsoft.com/office/drawing/2014/main" id="{543FC058-5DF8-443D-846C-0117C6E66E9B}"/>
              </a:ext>
            </a:extLst>
          </p:cNvPr>
          <p:cNvSpPr txBox="1"/>
          <p:nvPr/>
        </p:nvSpPr>
        <p:spPr>
          <a:xfrm>
            <a:off x="8699800" y="4480089"/>
            <a:ext cx="66236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0" i="0" u="none" strike="noStrike" kern="1200" cap="none" spc="0" normalizeH="0" baseline="0" noProof="0">
                <a:ln>
                  <a:noFill/>
                </a:ln>
                <a:solidFill>
                  <a:srgbClr val="7E7E7E"/>
                </a:solidFill>
                <a:effectLst/>
                <a:uLnTx/>
                <a:uFillTx/>
                <a:latin typeface="Arial" charset="0"/>
                <a:ea typeface="Arial" charset="0"/>
                <a:cs typeface="Arial" charset="0"/>
              </a:rPr>
              <a:t>SS</a:t>
            </a:r>
          </a:p>
        </p:txBody>
      </p:sp>
      <p:sp>
        <p:nvSpPr>
          <p:cNvPr id="118" name="CuadroTexto 117">
            <a:extLst>
              <a:ext uri="{FF2B5EF4-FFF2-40B4-BE49-F238E27FC236}">
                <a16:creationId xmlns:a16="http://schemas.microsoft.com/office/drawing/2014/main" id="{204E956E-DD75-46F6-8688-8C8FB0EC9629}"/>
              </a:ext>
            </a:extLst>
          </p:cNvPr>
          <p:cNvSpPr txBox="1"/>
          <p:nvPr/>
        </p:nvSpPr>
        <p:spPr>
          <a:xfrm>
            <a:off x="8650605" y="5449652"/>
            <a:ext cx="241925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0" i="0" u="none" strike="noStrike" kern="1200" cap="none" spc="0" normalizeH="0" baseline="0" noProof="0">
                <a:ln>
                  <a:noFill/>
                </a:ln>
                <a:solidFill>
                  <a:srgbClr val="7E7E7E"/>
                </a:solidFill>
                <a:effectLst/>
                <a:uLnTx/>
                <a:uFillTx/>
                <a:latin typeface="Arial" charset="0"/>
                <a:ea typeface="Arial" charset="0"/>
                <a:cs typeface="Arial" charset="0"/>
              </a:rPr>
              <a:t>*MIX SHIFT DRIVEN BY COVID 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0" i="0" u="none" strike="noStrike" kern="1200" cap="none" spc="0" normalizeH="0" baseline="0" noProof="0">
                <a:ln>
                  <a:noFill/>
                </a:ln>
                <a:solidFill>
                  <a:srgbClr val="7E7E7E"/>
                </a:solidFill>
                <a:effectLst/>
                <a:uLnTx/>
                <a:uFillTx/>
                <a:latin typeface="Arial" charset="0"/>
                <a:ea typeface="Arial" charset="0"/>
                <a:cs typeface="Arial" charset="0"/>
              </a:rPr>
              <a:t>(+6pp MS)</a:t>
            </a:r>
          </a:p>
        </p:txBody>
      </p:sp>
    </p:spTree>
    <p:extLst>
      <p:ext uri="{BB962C8B-B14F-4D97-AF65-F5344CB8AC3E}">
        <p14:creationId xmlns:p14="http://schemas.microsoft.com/office/powerpoint/2010/main" val="644169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0815110-C555-4F7C-B357-50DFB70A3F60}"/>
              </a:ext>
            </a:extLst>
          </p:cNvPr>
          <p:cNvSpPr/>
          <p:nvPr/>
        </p:nvSpPr>
        <p:spPr>
          <a:xfrm>
            <a:off x="113123" y="1734532"/>
            <a:ext cx="4270342" cy="4995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Imagen 4">
            <a:extLst>
              <a:ext uri="{FF2B5EF4-FFF2-40B4-BE49-F238E27FC236}">
                <a16:creationId xmlns:a16="http://schemas.microsoft.com/office/drawing/2014/main" id="{CA912092-87F9-43BB-BE87-73E3D9446680}"/>
              </a:ext>
            </a:extLst>
          </p:cNvPr>
          <p:cNvPicPr>
            <a:picLocks noChangeAspect="1"/>
          </p:cNvPicPr>
          <p:nvPr/>
        </p:nvPicPr>
        <p:blipFill>
          <a:blip r:embed="rId3"/>
          <a:stretch>
            <a:fillRect/>
          </a:stretch>
        </p:blipFill>
        <p:spPr>
          <a:xfrm>
            <a:off x="2017422" y="2028366"/>
            <a:ext cx="8157155" cy="4407790"/>
          </a:xfrm>
          <a:prstGeom prst="rect">
            <a:avLst/>
          </a:prstGeom>
        </p:spPr>
      </p:pic>
      <p:sp>
        <p:nvSpPr>
          <p:cNvPr id="3" name="Google Shape;525;p35"/>
          <p:cNvSpPr txBox="1"/>
          <p:nvPr/>
        </p:nvSpPr>
        <p:spPr>
          <a:xfrm>
            <a:off x="509955" y="331205"/>
            <a:ext cx="8971562" cy="840924"/>
          </a:xfrm>
          <a:prstGeom prst="rect">
            <a:avLst/>
          </a:prstGeom>
          <a:no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80000"/>
              </a:lnSpc>
              <a:spcBef>
                <a:spcPts val="0"/>
              </a:spcBef>
              <a:spcAft>
                <a:spcPts val="0"/>
              </a:spcAft>
              <a:buClr>
                <a:srgbClr val="FFFFFF"/>
              </a:buClr>
              <a:buSzPts val="3200"/>
              <a:buFont typeface="Lato"/>
              <a:buNone/>
              <a:tabLst/>
              <a:defRPr/>
            </a:pPr>
            <a:r>
              <a:rPr kumimoji="0" lang="en-US" sz="3200" b="1" i="0" u="none" strike="noStrike" kern="1200" cap="none" spc="0" normalizeH="0" baseline="0" noProof="0">
                <a:ln>
                  <a:noFill/>
                </a:ln>
                <a:solidFill>
                  <a:srgbClr val="FFFFFF"/>
                </a:solidFill>
                <a:effectLst/>
                <a:uLnTx/>
                <a:uFillTx/>
                <a:latin typeface="Lato"/>
                <a:ea typeface="Lato"/>
                <a:cs typeface="Lato"/>
                <a:sym typeface="Lato"/>
              </a:rPr>
              <a:t>With a positive performance in the past years…</a:t>
            </a:r>
            <a:endParaRPr kumimoji="0" lang="en-US" sz="1800" b="0" i="0" u="none" strike="noStrike" kern="1200" cap="none" spc="0" normalizeH="0" baseline="0" noProof="0">
              <a:ln>
                <a:noFill/>
              </a:ln>
              <a:solidFill>
                <a:srgbClr val="7E7E7E"/>
              </a:solidFill>
              <a:effectLst/>
              <a:uLnTx/>
              <a:uFillTx/>
              <a:latin typeface="Arial"/>
              <a:ea typeface="+mn-ea"/>
              <a:cs typeface="+mn-cs"/>
            </a:endParaRPr>
          </a:p>
        </p:txBody>
      </p:sp>
      <p:pic>
        <p:nvPicPr>
          <p:cNvPr id="4" name="Picture 326">
            <a:extLst>
              <a:ext uri="{FF2B5EF4-FFF2-40B4-BE49-F238E27FC236}">
                <a16:creationId xmlns:a16="http://schemas.microsoft.com/office/drawing/2014/main" id="{5E644653-C49D-485D-86CC-D13872105E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8610" y="438502"/>
            <a:ext cx="1442103" cy="634115"/>
          </a:xfrm>
          <a:prstGeom prst="rect">
            <a:avLst/>
          </a:prstGeom>
        </p:spPr>
      </p:pic>
    </p:spTree>
    <p:extLst>
      <p:ext uri="{BB962C8B-B14F-4D97-AF65-F5344CB8AC3E}">
        <p14:creationId xmlns:p14="http://schemas.microsoft.com/office/powerpoint/2010/main" val="1311754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25;p35"/>
          <p:cNvSpPr txBox="1"/>
          <p:nvPr/>
        </p:nvSpPr>
        <p:spPr>
          <a:xfrm>
            <a:off x="509955" y="331205"/>
            <a:ext cx="8971562" cy="840924"/>
          </a:xfrm>
          <a:prstGeom prst="rect">
            <a:avLst/>
          </a:prstGeom>
          <a:no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80000"/>
              </a:lnSpc>
              <a:spcBef>
                <a:spcPts val="0"/>
              </a:spcBef>
              <a:spcAft>
                <a:spcPts val="0"/>
              </a:spcAft>
              <a:buClr>
                <a:srgbClr val="FFFFFF"/>
              </a:buClr>
              <a:buSzPts val="3200"/>
              <a:buFont typeface="Lato"/>
              <a:buNone/>
              <a:tabLst/>
              <a:defRPr/>
            </a:pPr>
            <a:r>
              <a:rPr kumimoji="0" lang="en-US" sz="3200" b="1" i="0" u="none" strike="noStrike" kern="1200" cap="none" spc="0" normalizeH="0" baseline="0" noProof="0">
                <a:ln>
                  <a:noFill/>
                </a:ln>
                <a:solidFill>
                  <a:srgbClr val="FFFFFF"/>
                </a:solidFill>
                <a:effectLst/>
                <a:uLnTx/>
                <a:uFillTx/>
                <a:latin typeface="Lato"/>
                <a:ea typeface="Lato"/>
                <a:cs typeface="Lato"/>
                <a:sym typeface="Lato"/>
              </a:rPr>
              <a:t>Why are we betting on </a:t>
            </a:r>
            <a:r>
              <a:rPr kumimoji="0" lang="en-US" sz="3200" b="1" i="0" u="none" strike="noStrike" kern="1200" cap="none" spc="0" normalizeH="0" baseline="0" noProof="0" err="1">
                <a:ln>
                  <a:noFill/>
                </a:ln>
                <a:solidFill>
                  <a:srgbClr val="FFFFFF"/>
                </a:solidFill>
                <a:effectLst/>
                <a:uLnTx/>
                <a:uFillTx/>
                <a:latin typeface="Lato"/>
                <a:ea typeface="Lato"/>
                <a:cs typeface="Lato"/>
                <a:sym typeface="Lato"/>
              </a:rPr>
              <a:t>Returnables</a:t>
            </a:r>
            <a:r>
              <a:rPr kumimoji="0" lang="en-US" sz="3200" b="1" i="0" u="none" strike="noStrike" kern="1200" cap="none" spc="0" normalizeH="0" baseline="0" noProof="0">
                <a:ln>
                  <a:noFill/>
                </a:ln>
                <a:solidFill>
                  <a:srgbClr val="FFFFFF"/>
                </a:solidFill>
                <a:effectLst/>
                <a:uLnTx/>
                <a:uFillTx/>
                <a:latin typeface="Lato"/>
                <a:ea typeface="Lato"/>
                <a:cs typeface="Lato"/>
                <a:sym typeface="Lato"/>
              </a:rPr>
              <a:t>?</a:t>
            </a:r>
            <a:endParaRPr kumimoji="0" lang="en-US" sz="1800" b="0" i="0" u="none" strike="noStrike" kern="1200" cap="none" spc="0" normalizeH="0" baseline="0" noProof="0">
              <a:ln>
                <a:noFill/>
              </a:ln>
              <a:solidFill>
                <a:srgbClr val="7E7E7E"/>
              </a:solidFill>
              <a:effectLst/>
              <a:uLnTx/>
              <a:uFillTx/>
              <a:latin typeface="Arial"/>
              <a:ea typeface="+mn-ea"/>
              <a:cs typeface="+mn-cs"/>
            </a:endParaRPr>
          </a:p>
        </p:txBody>
      </p:sp>
      <p:pic>
        <p:nvPicPr>
          <p:cNvPr id="4" name="Picture 326">
            <a:extLst>
              <a:ext uri="{FF2B5EF4-FFF2-40B4-BE49-F238E27FC236}">
                <a16:creationId xmlns:a16="http://schemas.microsoft.com/office/drawing/2014/main" id="{5E644653-C49D-485D-86CC-D13872105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8610" y="438502"/>
            <a:ext cx="1442103" cy="634115"/>
          </a:xfrm>
          <a:prstGeom prst="rect">
            <a:avLst/>
          </a:prstGeom>
        </p:spPr>
      </p:pic>
      <p:cxnSp>
        <p:nvCxnSpPr>
          <p:cNvPr id="16" name="Conector recto 134">
            <a:extLst>
              <a:ext uri="{FF2B5EF4-FFF2-40B4-BE49-F238E27FC236}">
                <a16:creationId xmlns:a16="http://schemas.microsoft.com/office/drawing/2014/main" id="{EE9162ED-41BF-4745-94B2-075C775FFAF2}"/>
              </a:ext>
            </a:extLst>
          </p:cNvPr>
          <p:cNvCxnSpPr/>
          <p:nvPr/>
        </p:nvCxnSpPr>
        <p:spPr>
          <a:xfrm>
            <a:off x="1523776" y="3118903"/>
            <a:ext cx="8471338" cy="0"/>
          </a:xfrm>
          <a:prstGeom prst="line">
            <a:avLst/>
          </a:prstGeom>
          <a:ln>
            <a:solidFill>
              <a:schemeClr val="bg2">
                <a:lumMod val="7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Conector recto 134">
            <a:extLst>
              <a:ext uri="{FF2B5EF4-FFF2-40B4-BE49-F238E27FC236}">
                <a16:creationId xmlns:a16="http://schemas.microsoft.com/office/drawing/2014/main" id="{7A6402D5-7796-4884-BC10-4D7EA37A0BB8}"/>
              </a:ext>
            </a:extLst>
          </p:cNvPr>
          <p:cNvCxnSpPr/>
          <p:nvPr/>
        </p:nvCxnSpPr>
        <p:spPr>
          <a:xfrm>
            <a:off x="1523776" y="4273366"/>
            <a:ext cx="8471338" cy="0"/>
          </a:xfrm>
          <a:prstGeom prst="line">
            <a:avLst/>
          </a:prstGeom>
          <a:ln>
            <a:solidFill>
              <a:schemeClr val="bg2">
                <a:lumMod val="7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4B437142-DF08-4BF7-A0B6-9FED23A46971}"/>
              </a:ext>
            </a:extLst>
          </p:cNvPr>
          <p:cNvSpPr txBox="1">
            <a:spLocks/>
          </p:cNvSpPr>
          <p:nvPr/>
        </p:nvSpPr>
        <p:spPr>
          <a:xfrm>
            <a:off x="935668" y="1678638"/>
            <a:ext cx="10382365" cy="4752498"/>
          </a:xfrm>
          <a:prstGeom prst="rect">
            <a:avLst/>
          </a:prstGeom>
        </p:spPr>
        <p:txBody>
          <a:bodyPr lIns="91440" tIns="45720" rIns="91440" bIns="45720" anchor="t"/>
          <a:lstStyle>
            <a:lvl1pPr marL="406400" indent="-406400" algn="l" rtl="0" eaLnBrk="0" fontAlgn="base" hangingPunct="0">
              <a:spcBef>
                <a:spcPct val="20000"/>
              </a:spcBef>
              <a:spcAft>
                <a:spcPct val="0"/>
              </a:spcAft>
              <a:buClr>
                <a:srgbClr val="D70A27"/>
              </a:buClr>
              <a:buFont typeface="Arial Narrow" pitchFamily="34" charset="0"/>
              <a:buChar char="●"/>
              <a:defRPr lang="en-US" sz="3200" b="0" kern="1200" dirty="0">
                <a:solidFill>
                  <a:schemeClr val="tx1"/>
                </a:solidFill>
                <a:latin typeface="+mn-lt"/>
                <a:ea typeface="MS PGothic" pitchFamily="34" charset="-128"/>
                <a:cs typeface="VAG Rounded LT Light"/>
              </a:defRPr>
            </a:lvl1pPr>
            <a:lvl2pPr marL="914400" indent="-282575" algn="l" rtl="0" eaLnBrk="0" fontAlgn="base" hangingPunct="0">
              <a:spcBef>
                <a:spcPct val="20000"/>
              </a:spcBef>
              <a:spcAft>
                <a:spcPct val="0"/>
              </a:spcAft>
              <a:buClr>
                <a:schemeClr val="tx1"/>
              </a:buClr>
              <a:buFont typeface="Arial Narrow" pitchFamily="34" charset="0"/>
              <a:buChar char="-"/>
              <a:defRPr lang="en-US" sz="2800" b="0" kern="1200" dirty="0">
                <a:solidFill>
                  <a:schemeClr val="tx1"/>
                </a:solidFill>
                <a:latin typeface="+mn-lt"/>
                <a:ea typeface="MS PGothic" pitchFamily="34" charset="-128"/>
                <a:cs typeface="VAG Rounded LT Light"/>
              </a:defRPr>
            </a:lvl2pPr>
            <a:lvl3pPr marL="1785938" indent="-287338" algn="l" rtl="0" eaLnBrk="0" fontAlgn="base" hangingPunct="0">
              <a:spcBef>
                <a:spcPct val="20000"/>
              </a:spcBef>
              <a:spcAft>
                <a:spcPct val="0"/>
              </a:spcAft>
              <a:buFont typeface="Arial" charset="0"/>
              <a:buChar char="•"/>
              <a:defRPr lang="en-US" sz="2400" b="0" kern="1200" dirty="0">
                <a:solidFill>
                  <a:schemeClr val="tx1"/>
                </a:solidFill>
                <a:latin typeface="+mn-lt"/>
                <a:ea typeface="MS PGothic" pitchFamily="34" charset="-128"/>
                <a:cs typeface="VAG Rounded LT Light"/>
              </a:defRPr>
            </a:lvl3pPr>
            <a:lvl4pPr marL="2152650" indent="274320" algn="l" rtl="0" eaLnBrk="0" fontAlgn="base" hangingPunct="0">
              <a:spcBef>
                <a:spcPct val="20000"/>
              </a:spcBef>
              <a:spcAft>
                <a:spcPct val="0"/>
              </a:spcAft>
              <a:buFont typeface="Arial" charset="0"/>
              <a:buChar char="•"/>
              <a:defRPr lang="en-US" sz="2000" b="0" kern="1200" dirty="0">
                <a:solidFill>
                  <a:schemeClr val="tx1"/>
                </a:solidFill>
                <a:latin typeface="+mn-lt"/>
                <a:ea typeface="MS PGothic" pitchFamily="34" charset="-128"/>
                <a:cs typeface="VAG Rounded LT Light"/>
              </a:defRPr>
            </a:lvl4pPr>
            <a:lvl5pPr marL="2901950" indent="274320" algn="l" rtl="0" eaLnBrk="0" fontAlgn="base" hangingPunct="0">
              <a:spcBef>
                <a:spcPct val="20000"/>
              </a:spcBef>
              <a:spcAft>
                <a:spcPct val="0"/>
              </a:spcAft>
              <a:buFont typeface="Arial" charset="0"/>
              <a:buChar char="•"/>
              <a:defRPr lang="en-US" sz="1800" b="0" kern="1200" dirty="0">
                <a:solidFill>
                  <a:schemeClr val="tx1"/>
                </a:solidFill>
                <a:latin typeface="+mn-lt"/>
                <a:ea typeface="MS PGothic" pitchFamily="34" charset="-128"/>
                <a:cs typeface="VAG Rounded LT Light"/>
              </a:defRPr>
            </a:lvl5pPr>
            <a:lvl6pPr marL="4119418" indent="-374493" algn="l" defTabSz="1497970" rtl="0" eaLnBrk="1" latinLnBrk="0" hangingPunct="1">
              <a:spcBef>
                <a:spcPct val="20000"/>
              </a:spcBef>
              <a:buFont typeface="Arial" pitchFamily="34" charset="0"/>
              <a:buChar char="•"/>
              <a:defRPr sz="3300" kern="1200">
                <a:solidFill>
                  <a:schemeClr val="tx1"/>
                </a:solidFill>
                <a:latin typeface="+mn-lt"/>
                <a:ea typeface="+mn-ea"/>
                <a:cs typeface="+mn-cs"/>
              </a:defRPr>
            </a:lvl6pPr>
            <a:lvl7pPr marL="4868403" indent="-374493" algn="l" defTabSz="1497970" rtl="0" eaLnBrk="1" latinLnBrk="0" hangingPunct="1">
              <a:spcBef>
                <a:spcPct val="20000"/>
              </a:spcBef>
              <a:buFont typeface="Arial" pitchFamily="34" charset="0"/>
              <a:buChar char="•"/>
              <a:defRPr sz="3300" kern="1200">
                <a:solidFill>
                  <a:schemeClr val="tx1"/>
                </a:solidFill>
                <a:latin typeface="+mn-lt"/>
                <a:ea typeface="+mn-ea"/>
                <a:cs typeface="+mn-cs"/>
              </a:defRPr>
            </a:lvl7pPr>
            <a:lvl8pPr marL="5617388" indent="-374493" algn="l" defTabSz="1497970" rtl="0" eaLnBrk="1" latinLnBrk="0" hangingPunct="1">
              <a:spcBef>
                <a:spcPct val="20000"/>
              </a:spcBef>
              <a:buFont typeface="Arial" pitchFamily="34" charset="0"/>
              <a:buChar char="•"/>
              <a:defRPr sz="3300" kern="1200">
                <a:solidFill>
                  <a:schemeClr val="tx1"/>
                </a:solidFill>
                <a:latin typeface="+mn-lt"/>
                <a:ea typeface="+mn-ea"/>
                <a:cs typeface="+mn-cs"/>
              </a:defRPr>
            </a:lvl8pPr>
            <a:lvl9pPr marL="6366373" indent="-374493" algn="l" defTabSz="1497970" rtl="0" eaLnBrk="1" latinLnBrk="0" hangingPunct="1">
              <a:spcBef>
                <a:spcPct val="20000"/>
              </a:spcBef>
              <a:buFont typeface="Arial" pitchFamily="34" charset="0"/>
              <a:buChar char="•"/>
              <a:defRPr sz="33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600"/>
              </a:spcAft>
              <a:buClr>
                <a:srgbClr val="D70A27"/>
              </a:buClr>
              <a:buSzTx/>
              <a:buFont typeface="Arial Narrow" pitchFamily="34" charset="0"/>
              <a:buNone/>
              <a:tabLst/>
              <a:defRPr/>
            </a:pPr>
            <a:r>
              <a:rPr kumimoji="0" lang="es-MX" sz="2400" b="1" i="0" u="none" strike="noStrike" kern="1200" cap="none" spc="0" normalizeH="0" baseline="0" noProof="0" err="1">
                <a:ln>
                  <a:noFill/>
                </a:ln>
                <a:solidFill>
                  <a:srgbClr val="333E48"/>
                </a:solidFill>
                <a:effectLst/>
                <a:uLnTx/>
                <a:uFillTx/>
                <a:latin typeface="Century Gothic"/>
                <a:ea typeface="Century Gothic" charset="0"/>
                <a:cs typeface="Century Gothic" charset="0"/>
              </a:rPr>
              <a:t>Consumer</a:t>
            </a:r>
            <a:r>
              <a:rPr kumimoji="0" lang="es-MX" sz="2400" b="0" i="0" u="none" strike="noStrike" kern="1200" cap="none" spc="0" normalizeH="0" baseline="0" noProof="0">
                <a:ln>
                  <a:noFill/>
                </a:ln>
                <a:solidFill>
                  <a:srgbClr val="333E48"/>
                </a:solidFill>
                <a:effectLst/>
                <a:uLnTx/>
                <a:uFillTx/>
                <a:latin typeface="Century Gothic"/>
                <a:ea typeface="Century Gothic" charset="0"/>
                <a:cs typeface="Century Gothic" charset="0"/>
              </a:rPr>
              <a:t> </a:t>
            </a:r>
            <a:endParaRPr kumimoji="0" lang="es-MX" sz="2400" b="0" i="0" u="none" strike="noStrike" kern="1200" cap="none" spc="0" normalizeH="0" baseline="0" noProof="0">
              <a:ln>
                <a:noFill/>
              </a:ln>
              <a:solidFill>
                <a:srgbClr val="333E48"/>
              </a:solidFill>
              <a:effectLst/>
              <a:uLnTx/>
              <a:uFillTx/>
              <a:latin typeface="Century Gothic" charset="0"/>
              <a:ea typeface="Century Gothic" charset="0"/>
              <a:cs typeface="Century Gothic" charset="0"/>
            </a:endParaRPr>
          </a:p>
          <a:p>
            <a:pPr marL="406400" marR="0" lvl="0" indent="-406400" algn="just" defTabSz="914400" rtl="0" eaLnBrk="0" fontAlgn="base" latinLnBrk="0" hangingPunct="0">
              <a:lnSpc>
                <a:spcPct val="100000"/>
              </a:lnSpc>
              <a:spcBef>
                <a:spcPts val="600"/>
              </a:spcBef>
              <a:spcAft>
                <a:spcPts val="600"/>
              </a:spcAft>
              <a:buClr>
                <a:srgbClr val="D70A27"/>
              </a:buClr>
              <a:buSzTx/>
              <a:buFont typeface="Wingdings" charset="2"/>
              <a:buChar char="§"/>
              <a:tabLst/>
              <a:defRPr/>
            </a:pPr>
            <a:r>
              <a:rPr kumimoji="0" lang="es-MX" sz="1600" b="1"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Returnables</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are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an</a:t>
            </a:r>
            <a:r>
              <a:rPr kumimoji="0" lang="es-MX" sz="1600" b="0" i="0" u="none" strike="noStrike" kern="1200" cap="none" spc="0" normalizeH="0" baseline="0" noProof="0">
                <a:ln>
                  <a:noFill/>
                </a:ln>
                <a:solidFill>
                  <a:srgbClr val="7E7E7E"/>
                </a:solidFill>
                <a:effectLst/>
                <a:uLnTx/>
                <a:uFillTx/>
                <a:latin typeface="Century Gothic"/>
                <a:ea typeface="Century Gothic" charset="0"/>
                <a:cs typeface="Century Gothic" charset="0"/>
              </a:rPr>
              <a:t> </a:t>
            </a:r>
            <a:r>
              <a:rPr kumimoji="0" lang="es-MX" sz="1600" b="1" i="0" u="none" strike="noStrike" kern="1200" cap="none" spc="0" normalizeH="0" baseline="0" noProof="0" err="1">
                <a:ln>
                  <a:noFill/>
                </a:ln>
                <a:solidFill>
                  <a:srgbClr val="E11B38"/>
                </a:solidFill>
                <a:effectLst/>
                <a:uLnTx/>
                <a:uFillTx/>
                <a:latin typeface="Century Gothic"/>
                <a:ea typeface="MS PGothic"/>
              </a:rPr>
              <a:t>affordable</a:t>
            </a:r>
            <a:r>
              <a:rPr kumimoji="0" lang="es-MX" sz="1600" b="1" i="0" u="none" strike="noStrike" kern="1200" cap="none" spc="0" normalizeH="0" baseline="0" noProof="0">
                <a:ln>
                  <a:noFill/>
                </a:ln>
                <a:solidFill>
                  <a:srgbClr val="E11B38"/>
                </a:solidFill>
                <a:effectLst/>
                <a:uLnTx/>
                <a:uFillTx/>
                <a:latin typeface="Century Gothic"/>
                <a:ea typeface="MS PGothic"/>
              </a:rPr>
              <a:t> </a:t>
            </a:r>
            <a:r>
              <a:rPr kumimoji="0" lang="es-MX" sz="1600" b="1" i="0" u="none" strike="noStrike" kern="1200" cap="none" spc="0" normalizeH="0" baseline="0" noProof="0" err="1">
                <a:ln>
                  <a:noFill/>
                </a:ln>
                <a:solidFill>
                  <a:srgbClr val="E11B38"/>
                </a:solidFill>
                <a:effectLst/>
                <a:uLnTx/>
                <a:uFillTx/>
                <a:latin typeface="Century Gothic"/>
                <a:ea typeface="MS PGothic"/>
              </a:rPr>
              <a:t>platform</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for</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consumers</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and</a:t>
            </a:r>
            <a:r>
              <a:rPr kumimoji="0" lang="es-MX" sz="1600" b="0" i="0" u="none" strike="noStrike" kern="1200" cap="none" spc="0" normalizeH="0" baseline="0" noProof="0">
                <a:ln>
                  <a:noFill/>
                </a:ln>
                <a:solidFill>
                  <a:srgbClr val="7E7E7E"/>
                </a:solidFill>
                <a:effectLst/>
                <a:uLnTx/>
                <a:uFillTx/>
                <a:latin typeface="Century Gothic"/>
                <a:ea typeface="Century Gothic" charset="0"/>
                <a:cs typeface="Century Gothic" charset="0"/>
              </a:rPr>
              <a:t> </a:t>
            </a:r>
            <a:r>
              <a:rPr kumimoji="0" lang="es-MX" sz="1600" b="1" i="0" u="none" strike="noStrike" kern="1200" cap="none" spc="0" normalizeH="0" baseline="0" noProof="0" err="1">
                <a:ln>
                  <a:noFill/>
                </a:ln>
                <a:solidFill>
                  <a:srgbClr val="E11B38"/>
                </a:solidFill>
                <a:effectLst/>
                <a:uLnTx/>
                <a:uFillTx/>
                <a:latin typeface="Century Gothic"/>
                <a:ea typeface="MS PGothic"/>
              </a:rPr>
              <a:t>generate</a:t>
            </a:r>
            <a:r>
              <a:rPr kumimoji="0" lang="es-MX" sz="1600" b="1" i="0" u="none" strike="noStrike" kern="1200" cap="none" spc="0" normalizeH="0" baseline="0" noProof="0">
                <a:ln>
                  <a:noFill/>
                </a:ln>
                <a:solidFill>
                  <a:srgbClr val="E11B38"/>
                </a:solidFill>
                <a:effectLst/>
                <a:uLnTx/>
                <a:uFillTx/>
                <a:latin typeface="Century Gothic"/>
                <a:ea typeface="MS PGothic"/>
              </a:rPr>
              <a:t> </a:t>
            </a:r>
            <a:r>
              <a:rPr kumimoji="0" lang="es-MX" sz="1600" b="1" i="0" u="none" strike="noStrike" kern="1200" cap="none" spc="0" normalizeH="0" baseline="0" noProof="0" err="1">
                <a:ln>
                  <a:noFill/>
                </a:ln>
                <a:solidFill>
                  <a:srgbClr val="E11B38"/>
                </a:solidFill>
                <a:effectLst/>
                <a:uLnTx/>
                <a:uFillTx/>
                <a:latin typeface="Century Gothic"/>
                <a:ea typeface="MS PGothic"/>
              </a:rPr>
              <a:t>the</a:t>
            </a:r>
            <a:r>
              <a:rPr kumimoji="0" lang="es-MX" sz="1600" b="1" i="0" u="none" strike="noStrike" kern="1200" cap="none" spc="0" normalizeH="0" baseline="0" noProof="0">
                <a:ln>
                  <a:noFill/>
                </a:ln>
                <a:solidFill>
                  <a:srgbClr val="E11B38"/>
                </a:solidFill>
                <a:effectLst/>
                <a:uLnTx/>
                <a:uFillTx/>
                <a:latin typeface="Century Gothic"/>
                <a:ea typeface="MS PGothic"/>
              </a:rPr>
              <a:t> "</a:t>
            </a:r>
            <a:r>
              <a:rPr kumimoji="0" lang="es-MX" sz="1600" b="1" i="0" u="none" strike="noStrike" kern="1200" cap="none" spc="0" normalizeH="0" baseline="0" noProof="0" err="1">
                <a:ln>
                  <a:noFill/>
                </a:ln>
                <a:solidFill>
                  <a:srgbClr val="E11B38"/>
                </a:solidFill>
                <a:effectLst/>
                <a:uLnTx/>
                <a:uFillTx/>
                <a:latin typeface="Century Gothic"/>
                <a:ea typeface="MS PGothic"/>
              </a:rPr>
              <a:t>smart</a:t>
            </a:r>
            <a:r>
              <a:rPr kumimoji="0" lang="es-MX" sz="1600" b="1" i="0" u="none" strike="noStrike" kern="1200" cap="none" spc="0" normalizeH="0" baseline="0" noProof="0">
                <a:ln>
                  <a:noFill/>
                </a:ln>
                <a:solidFill>
                  <a:srgbClr val="E11B38"/>
                </a:solidFill>
                <a:effectLst/>
                <a:uLnTx/>
                <a:uFillTx/>
                <a:latin typeface="Century Gothic"/>
                <a:ea typeface="MS PGothic"/>
              </a:rPr>
              <a:t> </a:t>
            </a:r>
            <a:r>
              <a:rPr kumimoji="0" lang="es-MX" sz="1600" b="1" i="0" u="none" strike="noStrike" kern="1200" cap="none" spc="0" normalizeH="0" baseline="0" noProof="0" err="1">
                <a:ln>
                  <a:noFill/>
                </a:ln>
                <a:solidFill>
                  <a:srgbClr val="E11B38"/>
                </a:solidFill>
                <a:effectLst/>
                <a:uLnTx/>
                <a:uFillTx/>
                <a:latin typeface="Century Gothic"/>
                <a:ea typeface="MS PGothic"/>
              </a:rPr>
              <a:t>purchase</a:t>
            </a:r>
            <a:r>
              <a:rPr kumimoji="0" lang="es-MX" sz="1600" b="1" i="0" u="none" strike="noStrike" kern="1200" cap="none" spc="0" normalizeH="0" baseline="0" noProof="0">
                <a:ln>
                  <a:noFill/>
                </a:ln>
                <a:solidFill>
                  <a:srgbClr val="E11B38"/>
                </a:solidFill>
                <a:effectLst/>
                <a:uLnTx/>
                <a:uFillTx/>
                <a:latin typeface="Century Gothic"/>
                <a:ea typeface="MS PGothic"/>
              </a:rPr>
              <a:t>” </a:t>
            </a:r>
            <a:r>
              <a:rPr kumimoji="0" lang="es-MX" sz="1600" b="1" i="0" u="none" strike="noStrike" kern="1200" cap="none" spc="0" normalizeH="0" baseline="0" noProof="0" err="1">
                <a:ln>
                  <a:noFill/>
                </a:ln>
                <a:solidFill>
                  <a:srgbClr val="E11B38"/>
                </a:solidFill>
                <a:effectLst/>
                <a:uLnTx/>
                <a:uFillTx/>
                <a:latin typeface="Century Gothic"/>
                <a:ea typeface="MS PGothic"/>
              </a:rPr>
              <a:t>proposal</a:t>
            </a:r>
            <a:endParaRPr kumimoji="0" lang="es-MX" sz="1600" b="1" i="0" u="none" strike="noStrike" kern="1200" cap="none" spc="0" normalizeH="0" baseline="0" noProof="0">
              <a:ln>
                <a:noFill/>
              </a:ln>
              <a:solidFill>
                <a:srgbClr val="E11B38"/>
              </a:solidFill>
              <a:effectLst/>
              <a:uLnTx/>
              <a:uFillTx/>
              <a:latin typeface="Century Gothic"/>
              <a:ea typeface="MS PGothic"/>
            </a:endParaRPr>
          </a:p>
          <a:p>
            <a:pPr marL="406400" marR="0" lvl="0" indent="-406400" algn="just" defTabSz="914400" rtl="0" eaLnBrk="0" fontAlgn="base" latinLnBrk="0" hangingPunct="0">
              <a:lnSpc>
                <a:spcPct val="100000"/>
              </a:lnSpc>
              <a:spcBef>
                <a:spcPct val="20000"/>
              </a:spcBef>
              <a:spcAft>
                <a:spcPct val="0"/>
              </a:spcAft>
              <a:buClr>
                <a:srgbClr val="D70A27"/>
              </a:buClr>
              <a:buSzTx/>
              <a:buFont typeface="Wingdings" charset="2"/>
              <a:buChar char="§"/>
              <a:tabLst/>
              <a:defRPr/>
            </a:pP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They</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drive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the</a:t>
            </a:r>
            <a:r>
              <a:rPr kumimoji="0" lang="es-MX" sz="1600" b="0" i="0" u="none" strike="noStrike" kern="1200" cap="none" spc="0" normalizeH="0" baseline="0" noProof="0">
                <a:ln>
                  <a:noFill/>
                </a:ln>
                <a:solidFill>
                  <a:srgbClr val="7E7E7E"/>
                </a:solidFill>
                <a:effectLst/>
                <a:uLnTx/>
                <a:uFillTx/>
                <a:latin typeface="Century Gothic"/>
                <a:ea typeface="Century Gothic" charset="0"/>
                <a:cs typeface="Century Gothic" charset="0"/>
              </a:rPr>
              <a:t> </a:t>
            </a:r>
            <a:r>
              <a:rPr kumimoji="0" lang="es-MX" sz="1600" b="1" i="0" u="none" strike="noStrike" kern="1200" cap="none" spc="0" normalizeH="0" baseline="0" noProof="0" err="1">
                <a:ln>
                  <a:noFill/>
                </a:ln>
                <a:solidFill>
                  <a:srgbClr val="E11B38"/>
                </a:solidFill>
                <a:effectLst/>
                <a:uLnTx/>
                <a:uFillTx/>
                <a:latin typeface="Century Gothic"/>
                <a:ea typeface="MS PGothic"/>
              </a:rPr>
              <a:t>purchase</a:t>
            </a:r>
            <a:r>
              <a:rPr kumimoji="0" lang="es-MX" sz="1600" b="1" i="0" u="none" strike="noStrike" kern="1200" cap="none" spc="0" normalizeH="0" baseline="0" noProof="0">
                <a:ln>
                  <a:noFill/>
                </a:ln>
                <a:solidFill>
                  <a:srgbClr val="E11B38"/>
                </a:solidFill>
                <a:effectLst/>
                <a:uLnTx/>
                <a:uFillTx/>
                <a:latin typeface="Century Gothic"/>
                <a:ea typeface="MS PGothic"/>
              </a:rPr>
              <a:t> </a:t>
            </a:r>
            <a:r>
              <a:rPr kumimoji="0" lang="es-MX" sz="1600" b="1" i="0" u="none" strike="noStrike" kern="1200" cap="none" spc="0" normalizeH="0" baseline="0" noProof="0" err="1">
                <a:ln>
                  <a:noFill/>
                </a:ln>
                <a:solidFill>
                  <a:srgbClr val="E11B38"/>
                </a:solidFill>
                <a:effectLst/>
                <a:uLnTx/>
                <a:uFillTx/>
                <a:latin typeface="Century Gothic"/>
                <a:ea typeface="MS PGothic"/>
              </a:rPr>
              <a:t>decision</a:t>
            </a:r>
            <a:r>
              <a:rPr kumimoji="0" lang="es-MX" sz="1600" b="0" i="0" u="none" strike="noStrike" kern="1200" cap="none" spc="0" normalizeH="0" baseline="0" noProof="0">
                <a:ln>
                  <a:noFill/>
                </a:ln>
                <a:solidFill>
                  <a:srgbClr val="7E7E7E"/>
                </a:solidFill>
                <a:effectLst/>
                <a:uLnTx/>
                <a:uFillTx/>
                <a:latin typeface="Century Gothic"/>
                <a:ea typeface="Century Gothic" charset="0"/>
                <a:cs typeface="Century Gothic" charset="0"/>
              </a:rPr>
              <a:t> </a:t>
            </a:r>
            <a:r>
              <a:rPr kumimoji="0" lang="es-MX" sz="1600" b="0" i="0" u="sng"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before</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arriving</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to</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the</a:t>
            </a:r>
            <a:r>
              <a:rPr kumimoji="0" lang="es-MX" sz="1600" b="0" i="0" u="none" strike="noStrike" kern="1200" cap="none" spc="0" normalizeH="0" baseline="0" noProof="0">
                <a:ln>
                  <a:noFill/>
                </a:ln>
                <a:solidFill>
                  <a:srgbClr val="7E7E7E"/>
                </a:solidFill>
                <a:effectLst/>
                <a:uLnTx/>
                <a:uFillTx/>
                <a:latin typeface="Century Gothic"/>
                <a:ea typeface="Century Gothic" charset="0"/>
                <a:cs typeface="Century Gothic" charset="0"/>
              </a:rPr>
              <a:t> </a:t>
            </a:r>
            <a:r>
              <a:rPr kumimoji="0" lang="es-MX" sz="1600" b="1" i="0" u="none" strike="noStrike" kern="1200" cap="none" spc="0" normalizeH="0" baseline="0" noProof="0" err="1">
                <a:ln>
                  <a:noFill/>
                </a:ln>
                <a:solidFill>
                  <a:srgbClr val="E11B38"/>
                </a:solidFill>
                <a:effectLst/>
                <a:uLnTx/>
                <a:uFillTx/>
                <a:latin typeface="Century Gothic"/>
                <a:ea typeface="MS PGothic"/>
              </a:rPr>
              <a:t>point</a:t>
            </a:r>
            <a:r>
              <a:rPr kumimoji="0" lang="es-MX" sz="1600" b="1" i="0" u="none" strike="noStrike" kern="1200" cap="none" spc="0" normalizeH="0" baseline="0" noProof="0">
                <a:ln>
                  <a:noFill/>
                </a:ln>
                <a:solidFill>
                  <a:srgbClr val="E11B38"/>
                </a:solidFill>
                <a:effectLst/>
                <a:uLnTx/>
                <a:uFillTx/>
                <a:latin typeface="Century Gothic"/>
                <a:ea typeface="MS PGothic"/>
              </a:rPr>
              <a:t> </a:t>
            </a:r>
            <a:r>
              <a:rPr kumimoji="0" lang="es-MX" sz="1600" b="1" i="0" u="none" strike="noStrike" kern="1200" cap="none" spc="0" normalizeH="0" baseline="0" noProof="0" err="1">
                <a:ln>
                  <a:noFill/>
                </a:ln>
                <a:solidFill>
                  <a:srgbClr val="E11B38"/>
                </a:solidFill>
                <a:effectLst/>
                <a:uLnTx/>
                <a:uFillTx/>
                <a:latin typeface="Century Gothic"/>
                <a:ea typeface="MS PGothic"/>
              </a:rPr>
              <a:t>of</a:t>
            </a:r>
            <a:r>
              <a:rPr kumimoji="0" lang="es-MX" sz="1600" b="1" i="0" u="none" strike="noStrike" kern="1200" cap="none" spc="0" normalizeH="0" baseline="0" noProof="0">
                <a:ln>
                  <a:noFill/>
                </a:ln>
                <a:solidFill>
                  <a:srgbClr val="E11B38"/>
                </a:solidFill>
                <a:effectLst/>
                <a:uLnTx/>
                <a:uFillTx/>
                <a:latin typeface="Century Gothic"/>
                <a:ea typeface="MS PGothic"/>
              </a:rPr>
              <a:t> sale</a:t>
            </a:r>
            <a:endParaRPr kumimoji="0" lang="es-MX" sz="1600" b="0" i="0" u="none" strike="noStrike" kern="1200" cap="none" spc="0" normalizeH="0" baseline="0" noProof="0">
              <a:ln>
                <a:noFill/>
              </a:ln>
              <a:solidFill>
                <a:srgbClr val="7E7E7E"/>
              </a:solidFill>
              <a:effectLst/>
              <a:uLnTx/>
              <a:uFillTx/>
              <a:latin typeface="Century Gothic"/>
              <a:ea typeface="Century Gothic" charset="0"/>
              <a:cs typeface="Century Gothic" charset="0"/>
            </a:endParaRPr>
          </a:p>
          <a:p>
            <a:pPr marL="0" marR="0" lvl="0" indent="0" algn="just" defTabSz="914400" rtl="0" eaLnBrk="0" fontAlgn="base" latinLnBrk="0" hangingPunct="0">
              <a:lnSpc>
                <a:spcPct val="100000"/>
              </a:lnSpc>
              <a:spcBef>
                <a:spcPct val="20000"/>
              </a:spcBef>
              <a:spcAft>
                <a:spcPct val="0"/>
              </a:spcAft>
              <a:buClr>
                <a:srgbClr val="D70A27"/>
              </a:buClr>
              <a:buSzTx/>
              <a:buFont typeface="Arial Narrow" pitchFamily="34" charset="0"/>
              <a:buNone/>
              <a:tabLst/>
              <a:defRPr/>
            </a:pPr>
            <a:endParaRPr kumimoji="0" lang="es-MX" sz="1000" b="0" i="0" u="none" strike="noStrike" kern="1200" cap="none" spc="0" normalizeH="0" baseline="0" noProof="0">
              <a:ln>
                <a:noFill/>
              </a:ln>
              <a:solidFill>
                <a:srgbClr val="7E7E7E">
                  <a:lumMod val="75000"/>
                  <a:lumOff val="25000"/>
                </a:srgbClr>
              </a:solidFill>
              <a:effectLst/>
              <a:uLnTx/>
              <a:uFillTx/>
              <a:latin typeface="Century Gothic" charset="0"/>
              <a:ea typeface="Century Gothic" charset="0"/>
              <a:cs typeface="Century Gothic" charset="0"/>
            </a:endParaRPr>
          </a:p>
          <a:p>
            <a:pPr marL="0" marR="0" lvl="0" indent="0" algn="just" defTabSz="914400" rtl="0" eaLnBrk="0" fontAlgn="base" latinLnBrk="0" hangingPunct="0">
              <a:lnSpc>
                <a:spcPct val="100000"/>
              </a:lnSpc>
              <a:spcBef>
                <a:spcPct val="20000"/>
              </a:spcBef>
              <a:spcAft>
                <a:spcPct val="0"/>
              </a:spcAft>
              <a:buClr>
                <a:srgbClr val="D70A27"/>
              </a:buClr>
              <a:buSzTx/>
              <a:buFont typeface="Arial Narrow" pitchFamily="34" charset="0"/>
              <a:buNone/>
              <a:tabLst/>
              <a:defRPr/>
            </a:pPr>
            <a:endParaRPr kumimoji="0" lang="es-MX" sz="1000" b="0" i="0" u="none" strike="noStrike" kern="1200" cap="none" spc="0" normalizeH="0" baseline="0" noProof="0">
              <a:ln>
                <a:noFill/>
              </a:ln>
              <a:solidFill>
                <a:srgbClr val="7E7E7E">
                  <a:lumMod val="75000"/>
                  <a:lumOff val="25000"/>
                </a:srgbClr>
              </a:solidFill>
              <a:effectLst/>
              <a:uLnTx/>
              <a:uFillTx/>
              <a:latin typeface="Century Gothic" charset="0"/>
              <a:ea typeface="Century Gothic" charset="0"/>
              <a:cs typeface="Century Gothic" charset="0"/>
            </a:endParaRPr>
          </a:p>
          <a:p>
            <a:pPr marL="0" marR="0" lvl="0" indent="0" algn="just" defTabSz="914400" rtl="0" eaLnBrk="0" fontAlgn="base" latinLnBrk="0" hangingPunct="0">
              <a:lnSpc>
                <a:spcPct val="100000"/>
              </a:lnSpc>
              <a:spcBef>
                <a:spcPct val="20000"/>
              </a:spcBef>
              <a:spcAft>
                <a:spcPct val="0"/>
              </a:spcAft>
              <a:buClr>
                <a:srgbClr val="D70A27"/>
              </a:buClr>
              <a:buSzTx/>
              <a:buFont typeface="Arial Narrow" pitchFamily="34" charset="0"/>
              <a:buNone/>
              <a:tabLst/>
              <a:defRPr/>
            </a:pPr>
            <a:r>
              <a:rPr kumimoji="0" lang="es-MX" sz="2400" b="1" i="0" u="none" strike="noStrike" kern="1200" cap="none" spc="0" normalizeH="0" baseline="0" noProof="0" err="1">
                <a:ln>
                  <a:noFill/>
                </a:ln>
                <a:solidFill>
                  <a:srgbClr val="333E48"/>
                </a:solidFill>
                <a:effectLst/>
                <a:uLnTx/>
                <a:uFillTx/>
                <a:latin typeface="Century Gothic"/>
                <a:ea typeface="Century Gothic" charset="0"/>
                <a:cs typeface="Century Gothic" charset="0"/>
              </a:rPr>
              <a:t>Competitiveness</a:t>
            </a:r>
            <a:r>
              <a:rPr kumimoji="0" lang="es-MX" sz="2400" b="1" i="0" u="none" strike="noStrike" kern="1200" cap="none" spc="0" normalizeH="0" baseline="0" noProof="0">
                <a:ln>
                  <a:noFill/>
                </a:ln>
                <a:solidFill>
                  <a:srgbClr val="333E48"/>
                </a:solidFill>
                <a:effectLst/>
                <a:uLnTx/>
                <a:uFillTx/>
                <a:latin typeface="Century Gothic"/>
                <a:ea typeface="Century Gothic" charset="0"/>
                <a:cs typeface="Century Gothic" charset="0"/>
              </a:rPr>
              <a:t> </a:t>
            </a:r>
          </a:p>
          <a:p>
            <a:pPr marL="406400" marR="0" lvl="0" indent="-406400" algn="just" defTabSz="914400" rtl="0" eaLnBrk="0" fontAlgn="base" latinLnBrk="0" hangingPunct="0">
              <a:lnSpc>
                <a:spcPct val="100000"/>
              </a:lnSpc>
              <a:spcBef>
                <a:spcPts val="600"/>
              </a:spcBef>
              <a:spcAft>
                <a:spcPts val="600"/>
              </a:spcAft>
              <a:buClr>
                <a:srgbClr val="D70A27"/>
              </a:buClr>
              <a:buSzTx/>
              <a:buFont typeface="Wingdings" charset="2"/>
              <a:buChar char="§"/>
              <a:tabLst/>
              <a:defRPr/>
            </a:pP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They</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generate</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competitive</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advantage</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with</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much</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more </a:t>
            </a:r>
            <a:r>
              <a:rPr kumimoji="0" lang="es-MX" sz="1600" b="1" i="0" u="none" strike="noStrike" kern="1200" cap="none" spc="0" normalizeH="0" baseline="0" noProof="0" err="1">
                <a:ln>
                  <a:noFill/>
                </a:ln>
                <a:solidFill>
                  <a:srgbClr val="E11B38"/>
                </a:solidFill>
                <a:effectLst/>
                <a:uLnTx/>
                <a:uFillTx/>
                <a:latin typeface="Century Gothic"/>
                <a:ea typeface="MS PGothic"/>
              </a:rPr>
              <a:t>attractive</a:t>
            </a:r>
            <a:r>
              <a:rPr kumimoji="0" lang="es-MX" sz="1600" b="1" i="0" u="none" strike="noStrike" kern="1200" cap="none" spc="0" normalizeH="0" baseline="0" noProof="0">
                <a:ln>
                  <a:noFill/>
                </a:ln>
                <a:solidFill>
                  <a:srgbClr val="E11B38"/>
                </a:solidFill>
                <a:effectLst/>
                <a:uLnTx/>
                <a:uFillTx/>
                <a:latin typeface="Century Gothic"/>
                <a:ea typeface="MS PGothic"/>
              </a:rPr>
              <a:t> </a:t>
            </a:r>
            <a:r>
              <a:rPr kumimoji="0" lang="es-MX" sz="1600" b="1" i="0" u="none" strike="noStrike" kern="1200" cap="none" spc="0" normalizeH="0" baseline="0" noProof="0" err="1">
                <a:ln>
                  <a:noFill/>
                </a:ln>
                <a:solidFill>
                  <a:srgbClr val="E11B38"/>
                </a:solidFill>
                <a:effectLst/>
                <a:uLnTx/>
                <a:uFillTx/>
                <a:latin typeface="Century Gothic"/>
                <a:ea typeface="MS PGothic"/>
              </a:rPr>
              <a:t>price</a:t>
            </a:r>
            <a:r>
              <a:rPr kumimoji="0" lang="es-MX" sz="1600" b="1" i="0" u="none" strike="noStrike" kern="1200" cap="none" spc="0" normalizeH="0" baseline="0" noProof="0">
                <a:ln>
                  <a:noFill/>
                </a:ln>
                <a:solidFill>
                  <a:srgbClr val="E11B38"/>
                </a:solidFill>
                <a:effectLst/>
                <a:uLnTx/>
                <a:uFillTx/>
                <a:latin typeface="Century Gothic"/>
                <a:ea typeface="MS PGothic"/>
              </a:rPr>
              <a:t> </a:t>
            </a:r>
            <a:r>
              <a:rPr kumimoji="0" lang="es-MX" sz="1600" b="1" i="0" u="none" strike="noStrike" kern="1200" cap="none" spc="0" normalizeH="0" baseline="0" noProof="0" err="1">
                <a:ln>
                  <a:noFill/>
                </a:ln>
                <a:solidFill>
                  <a:srgbClr val="E11B38"/>
                </a:solidFill>
                <a:effectLst/>
                <a:uLnTx/>
                <a:uFillTx/>
                <a:latin typeface="Century Gothic"/>
                <a:ea typeface="MS PGothic"/>
              </a:rPr>
              <a:t>point</a:t>
            </a:r>
            <a:r>
              <a:rPr kumimoji="0" lang="es-MX" sz="1600" b="1" i="0" u="none" strike="noStrike" kern="1200" cap="none" spc="0" normalizeH="0" baseline="0" noProof="0">
                <a:ln>
                  <a:noFill/>
                </a:ln>
                <a:solidFill>
                  <a:srgbClr val="E11B38"/>
                </a:solidFill>
                <a:effectLst/>
                <a:uLnTx/>
                <a:uFillTx/>
                <a:latin typeface="Century Gothic"/>
                <a:ea typeface="MS PGothic"/>
              </a:rPr>
              <a:t> (</a:t>
            </a:r>
            <a:r>
              <a:rPr kumimoji="0" lang="es-MX" sz="1600" b="1" i="0" u="none" strike="noStrike" kern="1200" cap="none" spc="0" normalizeH="0" baseline="0" noProof="0" err="1">
                <a:ln>
                  <a:noFill/>
                </a:ln>
                <a:solidFill>
                  <a:srgbClr val="E11B38"/>
                </a:solidFill>
                <a:effectLst/>
                <a:uLnTx/>
                <a:uFillTx/>
                <a:latin typeface="Century Gothic"/>
                <a:ea typeface="MS PGothic"/>
              </a:rPr>
              <a:t>The</a:t>
            </a:r>
            <a:r>
              <a:rPr kumimoji="0" lang="es-MX" sz="1600" b="1" i="0" u="none" strike="noStrike" kern="1200" cap="none" spc="0" normalizeH="0" baseline="0" noProof="0">
                <a:ln>
                  <a:noFill/>
                </a:ln>
                <a:solidFill>
                  <a:srgbClr val="E11B38"/>
                </a:solidFill>
                <a:effectLst/>
                <a:uLnTx/>
                <a:uFillTx/>
                <a:latin typeface="Century Gothic"/>
                <a:ea typeface="MS PGothic"/>
              </a:rPr>
              <a:t> </a:t>
            </a:r>
            <a:r>
              <a:rPr kumimoji="0" lang="es-MX" sz="1600" b="1" i="0" u="none" strike="noStrike" kern="1200" cap="none" spc="0" normalizeH="0" baseline="0" noProof="0" err="1">
                <a:ln>
                  <a:noFill/>
                </a:ln>
                <a:solidFill>
                  <a:srgbClr val="E11B38"/>
                </a:solidFill>
                <a:effectLst/>
                <a:uLnTx/>
                <a:uFillTx/>
                <a:latin typeface="Century Gothic"/>
                <a:ea typeface="MS PGothic"/>
              </a:rPr>
              <a:t>best</a:t>
            </a:r>
            <a:r>
              <a:rPr kumimoji="0" lang="es-MX" sz="1600" b="1" i="0" u="none" strike="noStrike" kern="1200" cap="none" spc="0" normalizeH="0" baseline="0" noProof="0">
                <a:ln>
                  <a:noFill/>
                </a:ln>
                <a:solidFill>
                  <a:srgbClr val="E11B38"/>
                </a:solidFill>
                <a:effectLst/>
                <a:uLnTx/>
                <a:uFillTx/>
                <a:latin typeface="Century Gothic"/>
                <a:ea typeface="MS PGothic"/>
              </a:rPr>
              <a:t> </a:t>
            </a:r>
            <a:r>
              <a:rPr kumimoji="0" lang="es-MX" sz="1600" b="1" i="0" u="none" strike="noStrike" kern="1200" cap="none" spc="0" normalizeH="0" baseline="0" noProof="0" err="1">
                <a:ln>
                  <a:noFill/>
                </a:ln>
                <a:solidFill>
                  <a:srgbClr val="E11B38"/>
                </a:solidFill>
                <a:effectLst/>
                <a:uLnTx/>
                <a:uFillTx/>
                <a:latin typeface="Century Gothic"/>
                <a:ea typeface="MS PGothic"/>
              </a:rPr>
              <a:t>one</a:t>
            </a:r>
            <a:r>
              <a:rPr kumimoji="0" lang="es-MX" sz="1600" b="1" i="0" u="none" strike="noStrike" kern="1200" cap="none" spc="0" normalizeH="0" baseline="0" noProof="0">
                <a:ln>
                  <a:noFill/>
                </a:ln>
                <a:solidFill>
                  <a:srgbClr val="E11B38"/>
                </a:solidFill>
                <a:effectLst/>
                <a:uLnTx/>
                <a:uFillTx/>
                <a:latin typeface="Century Gothic"/>
                <a:ea typeface="MS PGothic"/>
              </a:rPr>
              <a:t>)</a:t>
            </a:r>
          </a:p>
          <a:p>
            <a:pPr marL="406400" marR="0" lvl="0" indent="-406400" algn="just" defTabSz="914400" rtl="0" eaLnBrk="0" fontAlgn="base" latinLnBrk="0" hangingPunct="0">
              <a:lnSpc>
                <a:spcPct val="100000"/>
              </a:lnSpc>
              <a:spcBef>
                <a:spcPts val="600"/>
              </a:spcBef>
              <a:spcAft>
                <a:spcPts val="600"/>
              </a:spcAft>
              <a:buClr>
                <a:srgbClr val="D70A27"/>
              </a:buClr>
              <a:buSzTx/>
              <a:buFont typeface="Wingdings" charset="2"/>
              <a:buChar char="§"/>
              <a:tabLst/>
              <a:defRPr/>
            </a:pPr>
            <a:endParaRPr kumimoji="0" lang="es-MX" sz="1600" b="1" i="0" u="none" strike="noStrike" kern="1200" cap="none" spc="0" normalizeH="0" baseline="0" noProof="0">
              <a:ln>
                <a:noFill/>
              </a:ln>
              <a:solidFill>
                <a:srgbClr val="E11B38"/>
              </a:solidFill>
              <a:effectLst/>
              <a:uLnTx/>
              <a:uFillTx/>
              <a:latin typeface="Century Gothic"/>
              <a:ea typeface="MS PGothic"/>
            </a:endParaRPr>
          </a:p>
          <a:p>
            <a:pPr marL="0" marR="0" lvl="0" indent="0" algn="just" defTabSz="914400" rtl="0" eaLnBrk="0" fontAlgn="base" latinLnBrk="0" hangingPunct="0">
              <a:lnSpc>
                <a:spcPct val="100000"/>
              </a:lnSpc>
              <a:spcBef>
                <a:spcPts val="600"/>
              </a:spcBef>
              <a:spcAft>
                <a:spcPts val="600"/>
              </a:spcAft>
              <a:buClr>
                <a:srgbClr val="D70A27"/>
              </a:buClr>
              <a:buSzTx/>
              <a:buFont typeface="Arial Narrow" pitchFamily="34" charset="0"/>
              <a:buNone/>
              <a:tabLst/>
              <a:defRPr/>
            </a:pPr>
            <a:r>
              <a:rPr kumimoji="0" lang="es-MX" sz="2400" b="1" i="0" u="none" strike="noStrike" kern="1200" cap="none" spc="0" normalizeH="0" baseline="0" noProof="0">
                <a:ln>
                  <a:noFill/>
                </a:ln>
                <a:solidFill>
                  <a:srgbClr val="333E48"/>
                </a:solidFill>
                <a:effectLst/>
                <a:uLnTx/>
                <a:uFillTx/>
                <a:latin typeface="Century Gothic"/>
                <a:ea typeface="Century Gothic" charset="0"/>
                <a:cs typeface="Century Gothic" charset="0"/>
              </a:rPr>
              <a:t>Brand</a:t>
            </a:r>
          </a:p>
          <a:p>
            <a:pPr marL="406400" marR="0" lvl="0" indent="-406400" algn="just" defTabSz="914400" rtl="0" eaLnBrk="0" fontAlgn="base" latinLnBrk="0" hangingPunct="0">
              <a:lnSpc>
                <a:spcPct val="100000"/>
              </a:lnSpc>
              <a:spcBef>
                <a:spcPts val="600"/>
              </a:spcBef>
              <a:spcAft>
                <a:spcPts val="600"/>
              </a:spcAft>
              <a:buClr>
                <a:srgbClr val="D70A27"/>
              </a:buClr>
              <a:buSzTx/>
              <a:buFont typeface="Wingdings" charset="2"/>
              <a:buChar char="§"/>
              <a:tabLst/>
              <a:defRPr/>
            </a:pPr>
            <a:r>
              <a:rPr kumimoji="0" lang="es-ES_tradnl" sz="1600" b="1" i="0" u="none" strike="noStrike" kern="1200" cap="none" spc="0" normalizeH="0" baseline="0" noProof="0" err="1">
                <a:ln>
                  <a:noFill/>
                </a:ln>
                <a:solidFill>
                  <a:srgbClr val="E11B38"/>
                </a:solidFill>
                <a:effectLst/>
                <a:uLnTx/>
                <a:uFillTx/>
                <a:latin typeface="Century Gothic"/>
                <a:ea typeface="MS PGothic" pitchFamily="34" charset="-128"/>
              </a:rPr>
              <a:t>They</a:t>
            </a:r>
            <a:r>
              <a:rPr kumimoji="0" lang="es-ES_tradnl" sz="1600" b="1" i="0" u="none" strike="noStrike" kern="1200" cap="none" spc="0" normalizeH="0" baseline="0" noProof="0">
                <a:ln>
                  <a:noFill/>
                </a:ln>
                <a:solidFill>
                  <a:srgbClr val="E11B38"/>
                </a:solidFill>
                <a:effectLst/>
                <a:uLnTx/>
                <a:uFillTx/>
                <a:latin typeface="Century Gothic"/>
                <a:ea typeface="MS PGothic" pitchFamily="34" charset="-128"/>
              </a:rPr>
              <a:t> </a:t>
            </a:r>
            <a:r>
              <a:rPr kumimoji="0" lang="es-ES_tradnl" sz="1600" b="1" i="0" u="none" strike="noStrike" kern="1200" cap="none" spc="0" normalizeH="0" baseline="0" noProof="0" err="1">
                <a:ln>
                  <a:noFill/>
                </a:ln>
                <a:solidFill>
                  <a:srgbClr val="E11B38"/>
                </a:solidFill>
                <a:effectLst/>
                <a:uLnTx/>
                <a:uFillTx/>
                <a:latin typeface="Century Gothic"/>
                <a:ea typeface="Century Gothic" charset="0"/>
                <a:cs typeface="Century Gothic" charset="0"/>
              </a:rPr>
              <a:t>connect</a:t>
            </a:r>
            <a:r>
              <a:rPr kumimoji="0" lang="es-ES_tradnl" sz="1600" b="1" i="0" u="none" strike="noStrike" kern="1200" cap="none" spc="0" normalizeH="0" baseline="0" noProof="0">
                <a:ln>
                  <a:noFill/>
                </a:ln>
                <a:solidFill>
                  <a:srgbClr val="E11B38"/>
                </a:solidFill>
                <a:effectLst/>
                <a:uLnTx/>
                <a:uFillTx/>
                <a:latin typeface="Century Gothic"/>
                <a:ea typeface="Century Gothic" charset="0"/>
                <a:cs typeface="Century Gothic" charset="0"/>
              </a:rPr>
              <a:t> </a:t>
            </a:r>
            <a:r>
              <a:rPr kumimoji="0" lang="es-ES_tradnl" sz="1600" b="0" i="0" u="none" strike="noStrike" kern="1200" cap="none" spc="0" normalizeH="0" baseline="0" noProof="0" err="1">
                <a:ln>
                  <a:noFill/>
                </a:ln>
                <a:solidFill>
                  <a:srgbClr val="445469">
                    <a:lumMod val="50000"/>
                  </a:srgbClr>
                </a:solidFill>
                <a:effectLst/>
                <a:uLnTx/>
                <a:uFillTx/>
                <a:latin typeface="Century Gothic"/>
                <a:ea typeface="MS PGothic" pitchFamily="34" charset="-128"/>
              </a:rPr>
              <a:t>with</a:t>
            </a:r>
            <a:r>
              <a:rPr kumimoji="0" lang="es-ES_tradnl" sz="1600" b="0" i="0" u="none" strike="noStrike" kern="1200" cap="none" spc="0" normalizeH="0" baseline="0" noProof="0">
                <a:ln>
                  <a:noFill/>
                </a:ln>
                <a:solidFill>
                  <a:srgbClr val="445469">
                    <a:lumMod val="50000"/>
                  </a:srgbClr>
                </a:solidFill>
                <a:effectLst/>
                <a:uLnTx/>
                <a:uFillTx/>
                <a:latin typeface="Century Gothic"/>
                <a:ea typeface="MS PGothic" pitchFamily="34" charset="-128"/>
              </a:rPr>
              <a:t> </a:t>
            </a:r>
            <a:r>
              <a:rPr kumimoji="0" lang="es-ES_tradnl" sz="1600" b="0" i="0" u="none" strike="noStrike" kern="1200" cap="none" spc="0" normalizeH="0" baseline="0" noProof="0" err="1">
                <a:ln>
                  <a:noFill/>
                </a:ln>
                <a:solidFill>
                  <a:srgbClr val="445469">
                    <a:lumMod val="50000"/>
                  </a:srgbClr>
                </a:solidFill>
                <a:effectLst/>
                <a:uLnTx/>
                <a:uFillTx/>
                <a:latin typeface="Century Gothic"/>
                <a:ea typeface="MS PGothic" pitchFamily="34" charset="-128"/>
              </a:rPr>
              <a:t>the</a:t>
            </a:r>
            <a:r>
              <a:rPr kumimoji="0" lang="es-ES_tradnl" sz="1600" b="0" i="0" u="none" strike="noStrike" kern="1200" cap="none" spc="0" normalizeH="0" baseline="0" noProof="0">
                <a:ln>
                  <a:noFill/>
                </a:ln>
                <a:solidFill>
                  <a:srgbClr val="445469">
                    <a:lumMod val="50000"/>
                  </a:srgbClr>
                </a:solidFill>
                <a:effectLst/>
                <a:uLnTx/>
                <a:uFillTx/>
                <a:latin typeface="Century Gothic"/>
                <a:ea typeface="MS PGothic" pitchFamily="34" charset="-128"/>
              </a:rPr>
              <a:t> </a:t>
            </a:r>
            <a:r>
              <a:rPr kumimoji="0" lang="es-ES_tradnl" sz="1600" b="0" i="0" u="none" strike="noStrike" kern="1200" cap="none" spc="0" normalizeH="0" baseline="0" noProof="0" err="1">
                <a:ln>
                  <a:noFill/>
                </a:ln>
                <a:solidFill>
                  <a:srgbClr val="445469">
                    <a:lumMod val="50000"/>
                  </a:srgbClr>
                </a:solidFill>
                <a:effectLst/>
                <a:uLnTx/>
                <a:uFillTx/>
                <a:latin typeface="Century Gothic"/>
                <a:ea typeface="MS PGothic" pitchFamily="34" charset="-128"/>
              </a:rPr>
              <a:t>main</a:t>
            </a:r>
            <a:r>
              <a:rPr kumimoji="0" lang="es-ES_tradnl" sz="1600" b="0" i="0" u="none" strike="noStrike" kern="1200" cap="none" spc="0" normalizeH="0" baseline="0" noProof="0">
                <a:ln>
                  <a:noFill/>
                </a:ln>
                <a:solidFill>
                  <a:srgbClr val="445469">
                    <a:lumMod val="50000"/>
                  </a:srgbClr>
                </a:solidFill>
                <a:effectLst/>
                <a:uLnTx/>
                <a:uFillTx/>
                <a:latin typeface="Century Gothic"/>
                <a:ea typeface="MS PGothic" pitchFamily="34" charset="-128"/>
              </a:rPr>
              <a:t> </a:t>
            </a:r>
            <a:r>
              <a:rPr kumimoji="0" lang="es-ES_tradnl" sz="1600" b="0" i="0" u="none" strike="noStrike" kern="1200" cap="none" spc="0" normalizeH="0" baseline="0" noProof="0" err="1">
                <a:ln>
                  <a:noFill/>
                </a:ln>
                <a:solidFill>
                  <a:srgbClr val="445469">
                    <a:lumMod val="50000"/>
                  </a:srgbClr>
                </a:solidFill>
                <a:effectLst/>
                <a:uLnTx/>
                <a:uFillTx/>
                <a:latin typeface="Century Gothic"/>
                <a:ea typeface="MS PGothic" pitchFamily="34" charset="-128"/>
              </a:rPr>
              <a:t>consumption</a:t>
            </a:r>
            <a:r>
              <a:rPr kumimoji="0" lang="es-ES_tradnl" sz="1600" b="0" i="0" u="none" strike="noStrike" kern="1200" cap="none" spc="0" normalizeH="0" baseline="0" noProof="0">
                <a:ln>
                  <a:noFill/>
                </a:ln>
                <a:solidFill>
                  <a:srgbClr val="445469">
                    <a:lumMod val="50000"/>
                  </a:srgbClr>
                </a:solidFill>
                <a:effectLst/>
                <a:uLnTx/>
                <a:uFillTx/>
                <a:latin typeface="Century Gothic"/>
                <a:ea typeface="MS PGothic" pitchFamily="34" charset="-128"/>
              </a:rPr>
              <a:t> </a:t>
            </a:r>
            <a:r>
              <a:rPr kumimoji="0" lang="es-ES_tradnl" sz="1600" b="0" i="0" u="none" strike="noStrike" kern="1200" cap="none" spc="0" normalizeH="0" baseline="0" noProof="0" err="1">
                <a:ln>
                  <a:noFill/>
                </a:ln>
                <a:solidFill>
                  <a:srgbClr val="445469">
                    <a:lumMod val="50000"/>
                  </a:srgbClr>
                </a:solidFill>
                <a:effectLst/>
                <a:uLnTx/>
                <a:uFillTx/>
                <a:latin typeface="Century Gothic"/>
                <a:ea typeface="MS PGothic" pitchFamily="34" charset="-128"/>
              </a:rPr>
              <a:t>occasion</a:t>
            </a:r>
            <a:r>
              <a:rPr kumimoji="0" lang="es-ES_tradnl" sz="1600" b="0" i="0" u="none" strike="noStrike" kern="1200" cap="none" spc="0" normalizeH="0" baseline="0" noProof="0">
                <a:ln>
                  <a:noFill/>
                </a:ln>
                <a:solidFill>
                  <a:srgbClr val="445469">
                    <a:lumMod val="50000"/>
                  </a:srgbClr>
                </a:solidFill>
                <a:effectLst/>
                <a:uLnTx/>
                <a:uFillTx/>
                <a:latin typeface="Century Gothic"/>
                <a:ea typeface="MS PGothic" pitchFamily="34" charset="-128"/>
              </a:rPr>
              <a:t>: </a:t>
            </a:r>
            <a:r>
              <a:rPr kumimoji="0" lang="es-ES_tradnl" sz="1600" b="0" i="0" u="none" strike="noStrike" kern="1200" cap="none" spc="0" normalizeH="0" baseline="0" noProof="0" err="1">
                <a:ln>
                  <a:noFill/>
                </a:ln>
                <a:solidFill>
                  <a:srgbClr val="445469">
                    <a:lumMod val="50000"/>
                  </a:srgbClr>
                </a:solidFill>
                <a:effectLst/>
                <a:uLnTx/>
                <a:uFillTx/>
                <a:latin typeface="Century Gothic"/>
                <a:ea typeface="MS PGothic" pitchFamily="34" charset="-128"/>
              </a:rPr>
              <a:t>meals</a:t>
            </a:r>
            <a:endParaRPr kumimoji="0" lang="es-ES_tradnl" sz="1600" b="0" i="0" u="none" strike="noStrike" kern="1200" cap="none" spc="0" normalizeH="0" baseline="0" noProof="0">
              <a:ln>
                <a:noFill/>
              </a:ln>
              <a:solidFill>
                <a:srgbClr val="445469">
                  <a:lumMod val="50000"/>
                </a:srgbClr>
              </a:solidFill>
              <a:effectLst/>
              <a:uLnTx/>
              <a:uFillTx/>
              <a:latin typeface="Century Gothic"/>
              <a:ea typeface="MS PGothic" pitchFamily="34" charset="-128"/>
            </a:endParaRPr>
          </a:p>
          <a:p>
            <a:pPr marL="406400" marR="0" lvl="0" indent="-406400" algn="just" defTabSz="914400" rtl="0" eaLnBrk="0" fontAlgn="base" latinLnBrk="0" hangingPunct="0">
              <a:lnSpc>
                <a:spcPct val="100000"/>
              </a:lnSpc>
              <a:spcBef>
                <a:spcPts val="600"/>
              </a:spcBef>
              <a:spcAft>
                <a:spcPts val="600"/>
              </a:spcAft>
              <a:buClr>
                <a:srgbClr val="D70A27"/>
              </a:buClr>
              <a:buSzTx/>
              <a:buFont typeface="Wingdings" charset="2"/>
              <a:buChar char="§"/>
              <a:tabLst/>
              <a:defRPr/>
            </a:pP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They</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strengthen</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the</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perspective</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of</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 </a:t>
            </a:r>
            <a:r>
              <a:rPr kumimoji="0" lang="es-MX" sz="1600" b="1" i="0" u="none" strike="noStrike" kern="1200" cap="none" spc="0" normalizeH="0" baseline="0" noProof="0" err="1">
                <a:ln>
                  <a:noFill/>
                </a:ln>
                <a:solidFill>
                  <a:srgbClr val="E11B38"/>
                </a:solidFill>
                <a:effectLst/>
                <a:uLnTx/>
                <a:uFillTx/>
                <a:latin typeface="Century Gothic"/>
                <a:ea typeface="MS PGothic"/>
              </a:rPr>
              <a:t>responsible</a:t>
            </a:r>
            <a:r>
              <a:rPr kumimoji="0" lang="es-MX" sz="1600" b="1" i="0" u="none" strike="noStrike" kern="1200" cap="none" spc="0" normalizeH="0" baseline="0" noProof="0">
                <a:ln>
                  <a:noFill/>
                </a:ln>
                <a:solidFill>
                  <a:srgbClr val="E11B38"/>
                </a:solidFill>
                <a:effectLst/>
                <a:uLnTx/>
                <a:uFillTx/>
                <a:latin typeface="Century Gothic"/>
                <a:ea typeface="MS PGothic"/>
              </a:rPr>
              <a:t> </a:t>
            </a:r>
            <a:r>
              <a:rPr kumimoji="0" lang="es-MX" sz="1600" b="1" i="0" u="none" strike="noStrike" kern="1200" cap="none" spc="0" normalizeH="0" baseline="0" noProof="0" err="1">
                <a:ln>
                  <a:noFill/>
                </a:ln>
                <a:solidFill>
                  <a:srgbClr val="E11B38"/>
                </a:solidFill>
                <a:effectLst/>
                <a:uLnTx/>
                <a:uFillTx/>
                <a:latin typeface="Century Gothic"/>
                <a:ea typeface="MS PGothic"/>
              </a:rPr>
              <a:t>brand</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that</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cares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about</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offering</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options</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for</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the</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whole</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family</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and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also</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take</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sustainable</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actions</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World</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Without</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 </a:t>
            </a:r>
            <a:r>
              <a:rPr kumimoji="0" lang="es-MX" sz="1600" b="0" i="0" u="none" strike="noStrike" kern="1200" cap="none" spc="0" normalizeH="0" baseline="0" noProof="0" err="1">
                <a:ln>
                  <a:noFill/>
                </a:ln>
                <a:solidFill>
                  <a:srgbClr val="445469">
                    <a:lumMod val="50000"/>
                  </a:srgbClr>
                </a:solidFill>
                <a:effectLst/>
                <a:uLnTx/>
                <a:uFillTx/>
                <a:latin typeface="Century Gothic"/>
                <a:ea typeface="Century Gothic" charset="0"/>
                <a:cs typeface="Century Gothic" charset="0"/>
              </a:rPr>
              <a:t>Waste</a:t>
            </a:r>
            <a:r>
              <a:rPr kumimoji="0" lang="es-MX" sz="16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rPr>
              <a:t>)</a:t>
            </a:r>
            <a:endParaRPr kumimoji="0" lang="es-MX" sz="2400" b="0" i="0" u="none" strike="noStrike" kern="1200" cap="none" spc="0" normalizeH="0" baseline="0" noProof="0">
              <a:ln>
                <a:noFill/>
              </a:ln>
              <a:solidFill>
                <a:srgbClr val="445469">
                  <a:lumMod val="50000"/>
                </a:srgbClr>
              </a:solidFill>
              <a:effectLst/>
              <a:uLnTx/>
              <a:uFillTx/>
              <a:latin typeface="Century Gothic"/>
              <a:ea typeface="Century Gothic" charset="0"/>
              <a:cs typeface="Century Gothic" charset="0"/>
            </a:endParaRPr>
          </a:p>
        </p:txBody>
      </p:sp>
    </p:spTree>
    <p:extLst>
      <p:ext uri="{BB962C8B-B14F-4D97-AF65-F5344CB8AC3E}">
        <p14:creationId xmlns:p14="http://schemas.microsoft.com/office/powerpoint/2010/main" val="1145610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4F6F-4187-4DF4-ADEB-65F8641C28C1}"/>
              </a:ext>
            </a:extLst>
          </p:cNvPr>
          <p:cNvSpPr>
            <a:spLocks noGrp="1"/>
          </p:cNvSpPr>
          <p:nvPr>
            <p:ph type="title"/>
          </p:nvPr>
        </p:nvSpPr>
        <p:spPr>
          <a:xfrm>
            <a:off x="456323" y="-1180661"/>
            <a:ext cx="10515600" cy="953074"/>
          </a:xfrm>
        </p:spPr>
        <p:txBody>
          <a:bodyPr/>
          <a:lstStyle/>
          <a:p>
            <a:r>
              <a:rPr lang="en-US"/>
              <a:t>Growth strategy based on 5 axis</a:t>
            </a:r>
          </a:p>
        </p:txBody>
      </p:sp>
      <p:pic>
        <p:nvPicPr>
          <p:cNvPr id="35" name="Picture 326">
            <a:extLst>
              <a:ext uri="{FF2B5EF4-FFF2-40B4-BE49-F238E27FC236}">
                <a16:creationId xmlns:a16="http://schemas.microsoft.com/office/drawing/2014/main" id="{43799F30-518D-4E30-A3EC-15E4D3262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8610" y="438502"/>
            <a:ext cx="1442103" cy="634115"/>
          </a:xfrm>
          <a:prstGeom prst="rect">
            <a:avLst/>
          </a:prstGeom>
        </p:spPr>
      </p:pic>
      <p:sp>
        <p:nvSpPr>
          <p:cNvPr id="30" name="Rectángulo 87">
            <a:extLst>
              <a:ext uri="{FF2B5EF4-FFF2-40B4-BE49-F238E27FC236}">
                <a16:creationId xmlns:a16="http://schemas.microsoft.com/office/drawing/2014/main" id="{3567B6FE-E715-4718-9932-80ED39A062E7}"/>
              </a:ext>
            </a:extLst>
          </p:cNvPr>
          <p:cNvSpPr>
            <a:spLocks noChangeAspect="1"/>
          </p:cNvSpPr>
          <p:nvPr/>
        </p:nvSpPr>
        <p:spPr>
          <a:xfrm>
            <a:off x="176426" y="3673020"/>
            <a:ext cx="2107331" cy="2045164"/>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7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charset="0"/>
                <a:ea typeface="Arial" charset="0"/>
                <a:cs typeface="Arial" charset="0"/>
              </a:rPr>
              <a:t>Consumer engagement</a:t>
            </a:r>
          </a:p>
        </p:txBody>
      </p:sp>
      <p:sp>
        <p:nvSpPr>
          <p:cNvPr id="32" name="Rectángulo 85">
            <a:extLst>
              <a:ext uri="{FF2B5EF4-FFF2-40B4-BE49-F238E27FC236}">
                <a16:creationId xmlns:a16="http://schemas.microsoft.com/office/drawing/2014/main" id="{176FC1ED-21C7-41AE-AF81-F08C47AA9FCC}"/>
              </a:ext>
            </a:extLst>
          </p:cNvPr>
          <p:cNvSpPr>
            <a:spLocks noChangeAspect="1"/>
          </p:cNvSpPr>
          <p:nvPr/>
        </p:nvSpPr>
        <p:spPr>
          <a:xfrm>
            <a:off x="5048798" y="3673020"/>
            <a:ext cx="2107331" cy="2045164"/>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7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charset="0"/>
                <a:ea typeface="+mn-ea"/>
                <a:cs typeface="Arial" charset="0"/>
              </a:rPr>
              <a:t>Execution as a demand driver</a:t>
            </a:r>
          </a:p>
        </p:txBody>
      </p:sp>
      <p:sp>
        <p:nvSpPr>
          <p:cNvPr id="36" name="Rectángulo 68">
            <a:extLst>
              <a:ext uri="{FF2B5EF4-FFF2-40B4-BE49-F238E27FC236}">
                <a16:creationId xmlns:a16="http://schemas.microsoft.com/office/drawing/2014/main" id="{4603817D-9C28-4CBC-8C14-8D3D15CD0722}"/>
              </a:ext>
            </a:extLst>
          </p:cNvPr>
          <p:cNvSpPr>
            <a:spLocks noChangeAspect="1"/>
          </p:cNvSpPr>
          <p:nvPr/>
        </p:nvSpPr>
        <p:spPr>
          <a:xfrm>
            <a:off x="2612612" y="3673020"/>
            <a:ext cx="2107331" cy="2045164"/>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7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charset="0"/>
                <a:ea typeface="+mn-ea"/>
                <a:cs typeface="Arial" charset="0"/>
              </a:rPr>
              <a:t>Competitiveness</a:t>
            </a:r>
          </a:p>
          <a:p>
            <a:pPr marL="0" marR="0" lvl="0" indent="0" algn="ctr" defTabSz="897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charset="0"/>
                <a:ea typeface="+mn-ea"/>
                <a:cs typeface="Arial" charset="0"/>
              </a:rPr>
              <a:t>(ROE)</a:t>
            </a:r>
          </a:p>
        </p:txBody>
      </p:sp>
      <p:sp>
        <p:nvSpPr>
          <p:cNvPr id="38" name="Rectángulo 69">
            <a:extLst>
              <a:ext uri="{FF2B5EF4-FFF2-40B4-BE49-F238E27FC236}">
                <a16:creationId xmlns:a16="http://schemas.microsoft.com/office/drawing/2014/main" id="{30F07A30-2BCA-4865-A741-63AA39C6B46B}"/>
              </a:ext>
            </a:extLst>
          </p:cNvPr>
          <p:cNvSpPr>
            <a:spLocks noChangeAspect="1"/>
          </p:cNvSpPr>
          <p:nvPr/>
        </p:nvSpPr>
        <p:spPr>
          <a:xfrm>
            <a:off x="7484984" y="3673020"/>
            <a:ext cx="2107331" cy="2045164"/>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7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charset="0"/>
                <a:ea typeface="+mn-ea"/>
                <a:cs typeface="Arial" charset="0"/>
              </a:rPr>
              <a:t>Returnable Bottle Culture</a:t>
            </a:r>
          </a:p>
        </p:txBody>
      </p:sp>
      <p:sp>
        <p:nvSpPr>
          <p:cNvPr id="49" name="Rectángulo 84">
            <a:extLst>
              <a:ext uri="{FF2B5EF4-FFF2-40B4-BE49-F238E27FC236}">
                <a16:creationId xmlns:a16="http://schemas.microsoft.com/office/drawing/2014/main" id="{C8039FF8-A149-4503-9CC2-F47A322A46BF}"/>
              </a:ext>
            </a:extLst>
          </p:cNvPr>
          <p:cNvSpPr/>
          <p:nvPr/>
        </p:nvSpPr>
        <p:spPr>
          <a:xfrm>
            <a:off x="2090782" y="6042412"/>
            <a:ext cx="8282652" cy="461665"/>
          </a:xfrm>
          <a:prstGeom prst="rect">
            <a:avLst/>
          </a:prstGeom>
        </p:spPr>
        <p:txBody>
          <a:bodyPr wrap="square">
            <a:spAutoFit/>
          </a:bodyPr>
          <a:lstStyle/>
          <a:p>
            <a:pPr marL="0" marR="0" lvl="0" indent="0" algn="ctr" defTabSz="89725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Arial" charset="0"/>
                <a:cs typeface="Arial" charset="0"/>
              </a:rPr>
              <a:t>Operating with discipline and execution excellence</a:t>
            </a:r>
          </a:p>
        </p:txBody>
      </p:sp>
      <p:sp>
        <p:nvSpPr>
          <p:cNvPr id="14" name="Rectángulo 69">
            <a:extLst>
              <a:ext uri="{FF2B5EF4-FFF2-40B4-BE49-F238E27FC236}">
                <a16:creationId xmlns:a16="http://schemas.microsoft.com/office/drawing/2014/main" id="{9185E02B-4C21-4FB4-8E79-F79F4F57C6C3}"/>
              </a:ext>
            </a:extLst>
          </p:cNvPr>
          <p:cNvSpPr>
            <a:spLocks noChangeAspect="1"/>
          </p:cNvSpPr>
          <p:nvPr/>
        </p:nvSpPr>
        <p:spPr>
          <a:xfrm>
            <a:off x="9921171" y="3673020"/>
            <a:ext cx="2107331" cy="2045164"/>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7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charset="0"/>
                <a:ea typeface="+mn-ea"/>
                <a:cs typeface="Arial" charset="0"/>
              </a:rPr>
              <a:t>Innovating and investing in the future</a:t>
            </a:r>
          </a:p>
        </p:txBody>
      </p:sp>
      <p:sp>
        <p:nvSpPr>
          <p:cNvPr id="16" name="Freeform 232">
            <a:extLst>
              <a:ext uri="{FF2B5EF4-FFF2-40B4-BE49-F238E27FC236}">
                <a16:creationId xmlns:a16="http://schemas.microsoft.com/office/drawing/2014/main" id="{B1AAEF6E-B398-4E60-8D4D-058AE237C180}"/>
              </a:ext>
            </a:extLst>
          </p:cNvPr>
          <p:cNvSpPr>
            <a:spLocks noEditPoints="1"/>
          </p:cNvSpPr>
          <p:nvPr/>
        </p:nvSpPr>
        <p:spPr bwMode="auto">
          <a:xfrm>
            <a:off x="546842" y="2125783"/>
            <a:ext cx="1413529" cy="1312126"/>
          </a:xfrm>
          <a:custGeom>
            <a:avLst/>
            <a:gdLst>
              <a:gd name="T0" fmla="*/ 167 w 400"/>
              <a:gd name="T1" fmla="*/ 49 h 371"/>
              <a:gd name="T2" fmla="*/ 175 w 400"/>
              <a:gd name="T3" fmla="*/ 24 h 371"/>
              <a:gd name="T4" fmla="*/ 148 w 400"/>
              <a:gd name="T5" fmla="*/ 0 h 371"/>
              <a:gd name="T6" fmla="*/ 120 w 400"/>
              <a:gd name="T7" fmla="*/ 18 h 371"/>
              <a:gd name="T8" fmla="*/ 120 w 400"/>
              <a:gd name="T9" fmla="*/ 42 h 371"/>
              <a:gd name="T10" fmla="*/ 148 w 400"/>
              <a:gd name="T11" fmla="*/ 59 h 371"/>
              <a:gd name="T12" fmla="*/ 270 w 400"/>
              <a:gd name="T13" fmla="*/ 59 h 371"/>
              <a:gd name="T14" fmla="*/ 280 w 400"/>
              <a:gd name="T15" fmla="*/ 32 h 371"/>
              <a:gd name="T16" fmla="*/ 250 w 400"/>
              <a:gd name="T17" fmla="*/ 8 h 371"/>
              <a:gd name="T18" fmla="*/ 223 w 400"/>
              <a:gd name="T19" fmla="*/ 28 h 371"/>
              <a:gd name="T20" fmla="*/ 223 w 400"/>
              <a:gd name="T21" fmla="*/ 49 h 371"/>
              <a:gd name="T22" fmla="*/ 250 w 400"/>
              <a:gd name="T23" fmla="*/ 69 h 371"/>
              <a:gd name="T24" fmla="*/ 75 w 400"/>
              <a:gd name="T25" fmla="*/ 71 h 371"/>
              <a:gd name="T26" fmla="*/ 61 w 400"/>
              <a:gd name="T27" fmla="*/ 40 h 371"/>
              <a:gd name="T28" fmla="*/ 30 w 400"/>
              <a:gd name="T29" fmla="*/ 53 h 371"/>
              <a:gd name="T30" fmla="*/ 41 w 400"/>
              <a:gd name="T31" fmla="*/ 85 h 371"/>
              <a:gd name="T32" fmla="*/ 355 w 400"/>
              <a:gd name="T33" fmla="*/ 79 h 371"/>
              <a:gd name="T34" fmla="*/ 368 w 400"/>
              <a:gd name="T35" fmla="*/ 45 h 371"/>
              <a:gd name="T36" fmla="*/ 335 w 400"/>
              <a:gd name="T37" fmla="*/ 34 h 371"/>
              <a:gd name="T38" fmla="*/ 323 w 400"/>
              <a:gd name="T39" fmla="*/ 65 h 371"/>
              <a:gd name="T40" fmla="*/ 372 w 400"/>
              <a:gd name="T41" fmla="*/ 91 h 371"/>
              <a:gd name="T42" fmla="*/ 307 w 400"/>
              <a:gd name="T43" fmla="*/ 95 h 371"/>
              <a:gd name="T44" fmla="*/ 223 w 400"/>
              <a:gd name="T45" fmla="*/ 81 h 371"/>
              <a:gd name="T46" fmla="*/ 199 w 400"/>
              <a:gd name="T47" fmla="*/ 87 h 371"/>
              <a:gd name="T48" fmla="*/ 120 w 400"/>
              <a:gd name="T49" fmla="*/ 75 h 371"/>
              <a:gd name="T50" fmla="*/ 91 w 400"/>
              <a:gd name="T51" fmla="*/ 101 h 371"/>
              <a:gd name="T52" fmla="*/ 26 w 400"/>
              <a:gd name="T53" fmla="*/ 99 h 371"/>
              <a:gd name="T54" fmla="*/ 0 w 400"/>
              <a:gd name="T55" fmla="*/ 130 h 371"/>
              <a:gd name="T56" fmla="*/ 4 w 400"/>
              <a:gd name="T57" fmla="*/ 217 h 371"/>
              <a:gd name="T58" fmla="*/ 18 w 400"/>
              <a:gd name="T59" fmla="*/ 211 h 371"/>
              <a:gd name="T60" fmla="*/ 30 w 400"/>
              <a:gd name="T61" fmla="*/ 124 h 371"/>
              <a:gd name="T62" fmla="*/ 33 w 400"/>
              <a:gd name="T63" fmla="*/ 339 h 371"/>
              <a:gd name="T64" fmla="*/ 59 w 400"/>
              <a:gd name="T65" fmla="*/ 343 h 371"/>
              <a:gd name="T66" fmla="*/ 77 w 400"/>
              <a:gd name="T67" fmla="*/ 319 h 371"/>
              <a:gd name="T68" fmla="*/ 89 w 400"/>
              <a:gd name="T69" fmla="*/ 213 h 371"/>
              <a:gd name="T70" fmla="*/ 100 w 400"/>
              <a:gd name="T71" fmla="*/ 219 h 371"/>
              <a:gd name="T72" fmla="*/ 106 w 400"/>
              <a:gd name="T73" fmla="*/ 111 h 371"/>
              <a:gd name="T74" fmla="*/ 118 w 400"/>
              <a:gd name="T75" fmla="*/ 351 h 371"/>
              <a:gd name="T76" fmla="*/ 138 w 400"/>
              <a:gd name="T77" fmla="*/ 371 h 371"/>
              <a:gd name="T78" fmla="*/ 177 w 400"/>
              <a:gd name="T79" fmla="*/ 355 h 371"/>
              <a:gd name="T80" fmla="*/ 191 w 400"/>
              <a:gd name="T81" fmla="*/ 111 h 371"/>
              <a:gd name="T82" fmla="*/ 195 w 400"/>
              <a:gd name="T83" fmla="*/ 217 h 371"/>
              <a:gd name="T84" fmla="*/ 207 w 400"/>
              <a:gd name="T85" fmla="*/ 205 h 371"/>
              <a:gd name="T86" fmla="*/ 219 w 400"/>
              <a:gd name="T87" fmla="*/ 339 h 371"/>
              <a:gd name="T88" fmla="*/ 227 w 400"/>
              <a:gd name="T89" fmla="*/ 363 h 371"/>
              <a:gd name="T90" fmla="*/ 268 w 400"/>
              <a:gd name="T91" fmla="*/ 367 h 371"/>
              <a:gd name="T92" fmla="*/ 284 w 400"/>
              <a:gd name="T93" fmla="*/ 116 h 371"/>
              <a:gd name="T94" fmla="*/ 296 w 400"/>
              <a:gd name="T95" fmla="*/ 215 h 371"/>
              <a:gd name="T96" fmla="*/ 309 w 400"/>
              <a:gd name="T97" fmla="*/ 217 h 371"/>
              <a:gd name="T98" fmla="*/ 323 w 400"/>
              <a:gd name="T99" fmla="*/ 124 h 371"/>
              <a:gd name="T100" fmla="*/ 327 w 400"/>
              <a:gd name="T101" fmla="*/ 333 h 371"/>
              <a:gd name="T102" fmla="*/ 363 w 400"/>
              <a:gd name="T103" fmla="*/ 335 h 371"/>
              <a:gd name="T104" fmla="*/ 370 w 400"/>
              <a:gd name="T105" fmla="*/ 124 h 371"/>
              <a:gd name="T106" fmla="*/ 382 w 400"/>
              <a:gd name="T107" fmla="*/ 213 h 371"/>
              <a:gd name="T108" fmla="*/ 394 w 400"/>
              <a:gd name="T109" fmla="*/ 217 h 371"/>
              <a:gd name="T110" fmla="*/ 400 w 400"/>
              <a:gd name="T111" fmla="*/ 128 h 371"/>
              <a:gd name="T112" fmla="*/ 378 w 400"/>
              <a:gd name="T113" fmla="*/ 9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0" h="371">
                <a:moveTo>
                  <a:pt x="148" y="59"/>
                </a:moveTo>
                <a:lnTo>
                  <a:pt x="148" y="59"/>
                </a:lnTo>
                <a:lnTo>
                  <a:pt x="154" y="59"/>
                </a:lnTo>
                <a:lnTo>
                  <a:pt x="160" y="57"/>
                </a:lnTo>
                <a:lnTo>
                  <a:pt x="167" y="49"/>
                </a:lnTo>
                <a:lnTo>
                  <a:pt x="175" y="42"/>
                </a:lnTo>
                <a:lnTo>
                  <a:pt x="175" y="36"/>
                </a:lnTo>
                <a:lnTo>
                  <a:pt x="177" y="30"/>
                </a:lnTo>
                <a:lnTo>
                  <a:pt x="177" y="30"/>
                </a:lnTo>
                <a:lnTo>
                  <a:pt x="175" y="24"/>
                </a:lnTo>
                <a:lnTo>
                  <a:pt x="175" y="18"/>
                </a:lnTo>
                <a:lnTo>
                  <a:pt x="167" y="8"/>
                </a:lnTo>
                <a:lnTo>
                  <a:pt x="160" y="2"/>
                </a:lnTo>
                <a:lnTo>
                  <a:pt x="154" y="0"/>
                </a:lnTo>
                <a:lnTo>
                  <a:pt x="148" y="0"/>
                </a:lnTo>
                <a:lnTo>
                  <a:pt x="148" y="0"/>
                </a:lnTo>
                <a:lnTo>
                  <a:pt x="142" y="0"/>
                </a:lnTo>
                <a:lnTo>
                  <a:pt x="136" y="2"/>
                </a:lnTo>
                <a:lnTo>
                  <a:pt x="126" y="8"/>
                </a:lnTo>
                <a:lnTo>
                  <a:pt x="120" y="18"/>
                </a:lnTo>
                <a:lnTo>
                  <a:pt x="118" y="24"/>
                </a:lnTo>
                <a:lnTo>
                  <a:pt x="118" y="30"/>
                </a:lnTo>
                <a:lnTo>
                  <a:pt x="118" y="30"/>
                </a:lnTo>
                <a:lnTo>
                  <a:pt x="118" y="36"/>
                </a:lnTo>
                <a:lnTo>
                  <a:pt x="120" y="42"/>
                </a:lnTo>
                <a:lnTo>
                  <a:pt x="126" y="49"/>
                </a:lnTo>
                <a:lnTo>
                  <a:pt x="136" y="57"/>
                </a:lnTo>
                <a:lnTo>
                  <a:pt x="142" y="59"/>
                </a:lnTo>
                <a:lnTo>
                  <a:pt x="148" y="59"/>
                </a:lnTo>
                <a:lnTo>
                  <a:pt x="148" y="59"/>
                </a:lnTo>
                <a:close/>
                <a:moveTo>
                  <a:pt x="250" y="69"/>
                </a:moveTo>
                <a:lnTo>
                  <a:pt x="250" y="69"/>
                </a:lnTo>
                <a:lnTo>
                  <a:pt x="256" y="67"/>
                </a:lnTo>
                <a:lnTo>
                  <a:pt x="262" y="65"/>
                </a:lnTo>
                <a:lnTo>
                  <a:pt x="270" y="59"/>
                </a:lnTo>
                <a:lnTo>
                  <a:pt x="278" y="49"/>
                </a:lnTo>
                <a:lnTo>
                  <a:pt x="280" y="45"/>
                </a:lnTo>
                <a:lnTo>
                  <a:pt x="280" y="38"/>
                </a:lnTo>
                <a:lnTo>
                  <a:pt x="280" y="38"/>
                </a:lnTo>
                <a:lnTo>
                  <a:pt x="280" y="32"/>
                </a:lnTo>
                <a:lnTo>
                  <a:pt x="278" y="28"/>
                </a:lnTo>
                <a:lnTo>
                  <a:pt x="270" y="18"/>
                </a:lnTo>
                <a:lnTo>
                  <a:pt x="262" y="12"/>
                </a:lnTo>
                <a:lnTo>
                  <a:pt x="256" y="10"/>
                </a:lnTo>
                <a:lnTo>
                  <a:pt x="250" y="8"/>
                </a:lnTo>
                <a:lnTo>
                  <a:pt x="250" y="8"/>
                </a:lnTo>
                <a:lnTo>
                  <a:pt x="244" y="10"/>
                </a:lnTo>
                <a:lnTo>
                  <a:pt x="238" y="12"/>
                </a:lnTo>
                <a:lnTo>
                  <a:pt x="229" y="18"/>
                </a:lnTo>
                <a:lnTo>
                  <a:pt x="223" y="28"/>
                </a:lnTo>
                <a:lnTo>
                  <a:pt x="221" y="32"/>
                </a:lnTo>
                <a:lnTo>
                  <a:pt x="221" y="38"/>
                </a:lnTo>
                <a:lnTo>
                  <a:pt x="221" y="38"/>
                </a:lnTo>
                <a:lnTo>
                  <a:pt x="221" y="45"/>
                </a:lnTo>
                <a:lnTo>
                  <a:pt x="223" y="49"/>
                </a:lnTo>
                <a:lnTo>
                  <a:pt x="229" y="59"/>
                </a:lnTo>
                <a:lnTo>
                  <a:pt x="238" y="65"/>
                </a:lnTo>
                <a:lnTo>
                  <a:pt x="244" y="67"/>
                </a:lnTo>
                <a:lnTo>
                  <a:pt x="250" y="69"/>
                </a:lnTo>
                <a:lnTo>
                  <a:pt x="250" y="69"/>
                </a:lnTo>
                <a:close/>
                <a:moveTo>
                  <a:pt x="51" y="87"/>
                </a:moveTo>
                <a:lnTo>
                  <a:pt x="51" y="87"/>
                </a:lnTo>
                <a:lnTo>
                  <a:pt x="61" y="85"/>
                </a:lnTo>
                <a:lnTo>
                  <a:pt x="69" y="79"/>
                </a:lnTo>
                <a:lnTo>
                  <a:pt x="75" y="71"/>
                </a:lnTo>
                <a:lnTo>
                  <a:pt x="77" y="63"/>
                </a:lnTo>
                <a:lnTo>
                  <a:pt x="77" y="63"/>
                </a:lnTo>
                <a:lnTo>
                  <a:pt x="75" y="53"/>
                </a:lnTo>
                <a:lnTo>
                  <a:pt x="69" y="45"/>
                </a:lnTo>
                <a:lnTo>
                  <a:pt x="61" y="40"/>
                </a:lnTo>
                <a:lnTo>
                  <a:pt x="51" y="38"/>
                </a:lnTo>
                <a:lnTo>
                  <a:pt x="51" y="38"/>
                </a:lnTo>
                <a:lnTo>
                  <a:pt x="41" y="40"/>
                </a:lnTo>
                <a:lnTo>
                  <a:pt x="35" y="45"/>
                </a:lnTo>
                <a:lnTo>
                  <a:pt x="30" y="53"/>
                </a:lnTo>
                <a:lnTo>
                  <a:pt x="28" y="63"/>
                </a:lnTo>
                <a:lnTo>
                  <a:pt x="28" y="63"/>
                </a:lnTo>
                <a:lnTo>
                  <a:pt x="30" y="71"/>
                </a:lnTo>
                <a:lnTo>
                  <a:pt x="35" y="79"/>
                </a:lnTo>
                <a:lnTo>
                  <a:pt x="41" y="85"/>
                </a:lnTo>
                <a:lnTo>
                  <a:pt x="51" y="87"/>
                </a:lnTo>
                <a:lnTo>
                  <a:pt x="51" y="87"/>
                </a:lnTo>
                <a:close/>
                <a:moveTo>
                  <a:pt x="345" y="81"/>
                </a:moveTo>
                <a:lnTo>
                  <a:pt x="345" y="81"/>
                </a:lnTo>
                <a:lnTo>
                  <a:pt x="355" y="79"/>
                </a:lnTo>
                <a:lnTo>
                  <a:pt x="363" y="73"/>
                </a:lnTo>
                <a:lnTo>
                  <a:pt x="368" y="65"/>
                </a:lnTo>
                <a:lnTo>
                  <a:pt x="370" y="55"/>
                </a:lnTo>
                <a:lnTo>
                  <a:pt x="370" y="55"/>
                </a:lnTo>
                <a:lnTo>
                  <a:pt x="368" y="45"/>
                </a:lnTo>
                <a:lnTo>
                  <a:pt x="363" y="38"/>
                </a:lnTo>
                <a:lnTo>
                  <a:pt x="355" y="34"/>
                </a:lnTo>
                <a:lnTo>
                  <a:pt x="345" y="32"/>
                </a:lnTo>
                <a:lnTo>
                  <a:pt x="345" y="32"/>
                </a:lnTo>
                <a:lnTo>
                  <a:pt x="335" y="34"/>
                </a:lnTo>
                <a:lnTo>
                  <a:pt x="327" y="38"/>
                </a:lnTo>
                <a:lnTo>
                  <a:pt x="323" y="45"/>
                </a:lnTo>
                <a:lnTo>
                  <a:pt x="321" y="55"/>
                </a:lnTo>
                <a:lnTo>
                  <a:pt x="321" y="55"/>
                </a:lnTo>
                <a:lnTo>
                  <a:pt x="323" y="65"/>
                </a:lnTo>
                <a:lnTo>
                  <a:pt x="327" y="73"/>
                </a:lnTo>
                <a:lnTo>
                  <a:pt x="335" y="79"/>
                </a:lnTo>
                <a:lnTo>
                  <a:pt x="345" y="81"/>
                </a:lnTo>
                <a:lnTo>
                  <a:pt x="345" y="81"/>
                </a:lnTo>
                <a:close/>
                <a:moveTo>
                  <a:pt x="372" y="91"/>
                </a:moveTo>
                <a:lnTo>
                  <a:pt x="317" y="91"/>
                </a:lnTo>
                <a:lnTo>
                  <a:pt x="317" y="91"/>
                </a:lnTo>
                <a:lnTo>
                  <a:pt x="311" y="93"/>
                </a:lnTo>
                <a:lnTo>
                  <a:pt x="307" y="95"/>
                </a:lnTo>
                <a:lnTo>
                  <a:pt x="307" y="95"/>
                </a:lnTo>
                <a:lnTo>
                  <a:pt x="301" y="87"/>
                </a:lnTo>
                <a:lnTo>
                  <a:pt x="296" y="83"/>
                </a:lnTo>
                <a:lnTo>
                  <a:pt x="288" y="81"/>
                </a:lnTo>
                <a:lnTo>
                  <a:pt x="280" y="81"/>
                </a:lnTo>
                <a:lnTo>
                  <a:pt x="223" y="81"/>
                </a:lnTo>
                <a:lnTo>
                  <a:pt x="223" y="81"/>
                </a:lnTo>
                <a:lnTo>
                  <a:pt x="211" y="81"/>
                </a:lnTo>
                <a:lnTo>
                  <a:pt x="205" y="83"/>
                </a:lnTo>
                <a:lnTo>
                  <a:pt x="199" y="87"/>
                </a:lnTo>
                <a:lnTo>
                  <a:pt x="199" y="87"/>
                </a:lnTo>
                <a:lnTo>
                  <a:pt x="195" y="83"/>
                </a:lnTo>
                <a:lnTo>
                  <a:pt x="189" y="79"/>
                </a:lnTo>
                <a:lnTo>
                  <a:pt x="183" y="77"/>
                </a:lnTo>
                <a:lnTo>
                  <a:pt x="175" y="75"/>
                </a:lnTo>
                <a:lnTo>
                  <a:pt x="120" y="75"/>
                </a:lnTo>
                <a:lnTo>
                  <a:pt x="120" y="75"/>
                </a:lnTo>
                <a:lnTo>
                  <a:pt x="110" y="77"/>
                </a:lnTo>
                <a:lnTo>
                  <a:pt x="102" y="83"/>
                </a:lnTo>
                <a:lnTo>
                  <a:pt x="95" y="91"/>
                </a:lnTo>
                <a:lnTo>
                  <a:pt x="91" y="101"/>
                </a:lnTo>
                <a:lnTo>
                  <a:pt x="91" y="101"/>
                </a:lnTo>
                <a:lnTo>
                  <a:pt x="81" y="99"/>
                </a:lnTo>
                <a:lnTo>
                  <a:pt x="73" y="99"/>
                </a:lnTo>
                <a:lnTo>
                  <a:pt x="26" y="99"/>
                </a:lnTo>
                <a:lnTo>
                  <a:pt x="26" y="99"/>
                </a:lnTo>
                <a:lnTo>
                  <a:pt x="22" y="99"/>
                </a:lnTo>
                <a:lnTo>
                  <a:pt x="16" y="101"/>
                </a:lnTo>
                <a:lnTo>
                  <a:pt x="8" y="109"/>
                </a:lnTo>
                <a:lnTo>
                  <a:pt x="2" y="118"/>
                </a:lnTo>
                <a:lnTo>
                  <a:pt x="0" y="130"/>
                </a:lnTo>
                <a:lnTo>
                  <a:pt x="0" y="207"/>
                </a:lnTo>
                <a:lnTo>
                  <a:pt x="0" y="207"/>
                </a:lnTo>
                <a:lnTo>
                  <a:pt x="0" y="211"/>
                </a:lnTo>
                <a:lnTo>
                  <a:pt x="2" y="215"/>
                </a:lnTo>
                <a:lnTo>
                  <a:pt x="4" y="217"/>
                </a:lnTo>
                <a:lnTo>
                  <a:pt x="8" y="219"/>
                </a:lnTo>
                <a:lnTo>
                  <a:pt x="8" y="219"/>
                </a:lnTo>
                <a:lnTo>
                  <a:pt x="14" y="217"/>
                </a:lnTo>
                <a:lnTo>
                  <a:pt x="16" y="215"/>
                </a:lnTo>
                <a:lnTo>
                  <a:pt x="18" y="211"/>
                </a:lnTo>
                <a:lnTo>
                  <a:pt x="18" y="207"/>
                </a:lnTo>
                <a:lnTo>
                  <a:pt x="18" y="207"/>
                </a:lnTo>
                <a:lnTo>
                  <a:pt x="18" y="124"/>
                </a:lnTo>
                <a:lnTo>
                  <a:pt x="30" y="124"/>
                </a:lnTo>
                <a:lnTo>
                  <a:pt x="30" y="124"/>
                </a:lnTo>
                <a:lnTo>
                  <a:pt x="30" y="323"/>
                </a:lnTo>
                <a:lnTo>
                  <a:pt x="30" y="323"/>
                </a:lnTo>
                <a:lnTo>
                  <a:pt x="30" y="329"/>
                </a:lnTo>
                <a:lnTo>
                  <a:pt x="32" y="335"/>
                </a:lnTo>
                <a:lnTo>
                  <a:pt x="33" y="339"/>
                </a:lnTo>
                <a:lnTo>
                  <a:pt x="35" y="341"/>
                </a:lnTo>
                <a:lnTo>
                  <a:pt x="41" y="343"/>
                </a:lnTo>
                <a:lnTo>
                  <a:pt x="47" y="343"/>
                </a:lnTo>
                <a:lnTo>
                  <a:pt x="59" y="343"/>
                </a:lnTo>
                <a:lnTo>
                  <a:pt x="59" y="343"/>
                </a:lnTo>
                <a:lnTo>
                  <a:pt x="65" y="343"/>
                </a:lnTo>
                <a:lnTo>
                  <a:pt x="71" y="341"/>
                </a:lnTo>
                <a:lnTo>
                  <a:pt x="75" y="333"/>
                </a:lnTo>
                <a:lnTo>
                  <a:pt x="77" y="319"/>
                </a:lnTo>
                <a:lnTo>
                  <a:pt x="77" y="319"/>
                </a:lnTo>
                <a:lnTo>
                  <a:pt x="77" y="124"/>
                </a:lnTo>
                <a:lnTo>
                  <a:pt x="89" y="124"/>
                </a:lnTo>
                <a:lnTo>
                  <a:pt x="89" y="209"/>
                </a:lnTo>
                <a:lnTo>
                  <a:pt x="89" y="209"/>
                </a:lnTo>
                <a:lnTo>
                  <a:pt x="89" y="213"/>
                </a:lnTo>
                <a:lnTo>
                  <a:pt x="91" y="217"/>
                </a:lnTo>
                <a:lnTo>
                  <a:pt x="93" y="219"/>
                </a:lnTo>
                <a:lnTo>
                  <a:pt x="97" y="219"/>
                </a:lnTo>
                <a:lnTo>
                  <a:pt x="97" y="219"/>
                </a:lnTo>
                <a:lnTo>
                  <a:pt x="100" y="219"/>
                </a:lnTo>
                <a:lnTo>
                  <a:pt x="104" y="215"/>
                </a:lnTo>
                <a:lnTo>
                  <a:pt x="104" y="213"/>
                </a:lnTo>
                <a:lnTo>
                  <a:pt x="106" y="207"/>
                </a:lnTo>
                <a:lnTo>
                  <a:pt x="106" y="207"/>
                </a:lnTo>
                <a:lnTo>
                  <a:pt x="106" y="111"/>
                </a:lnTo>
                <a:lnTo>
                  <a:pt x="116" y="111"/>
                </a:lnTo>
                <a:lnTo>
                  <a:pt x="116" y="111"/>
                </a:lnTo>
                <a:lnTo>
                  <a:pt x="116" y="343"/>
                </a:lnTo>
                <a:lnTo>
                  <a:pt x="116" y="343"/>
                </a:lnTo>
                <a:lnTo>
                  <a:pt x="118" y="351"/>
                </a:lnTo>
                <a:lnTo>
                  <a:pt x="120" y="357"/>
                </a:lnTo>
                <a:lnTo>
                  <a:pt x="122" y="363"/>
                </a:lnTo>
                <a:lnTo>
                  <a:pt x="124" y="367"/>
                </a:lnTo>
                <a:lnTo>
                  <a:pt x="132" y="371"/>
                </a:lnTo>
                <a:lnTo>
                  <a:pt x="138" y="371"/>
                </a:lnTo>
                <a:lnTo>
                  <a:pt x="160" y="371"/>
                </a:lnTo>
                <a:lnTo>
                  <a:pt x="160" y="371"/>
                </a:lnTo>
                <a:lnTo>
                  <a:pt x="165" y="371"/>
                </a:lnTo>
                <a:lnTo>
                  <a:pt x="173" y="365"/>
                </a:lnTo>
                <a:lnTo>
                  <a:pt x="177" y="355"/>
                </a:lnTo>
                <a:lnTo>
                  <a:pt x="179" y="339"/>
                </a:lnTo>
                <a:lnTo>
                  <a:pt x="179" y="339"/>
                </a:lnTo>
                <a:lnTo>
                  <a:pt x="179" y="111"/>
                </a:lnTo>
                <a:lnTo>
                  <a:pt x="191" y="111"/>
                </a:lnTo>
                <a:lnTo>
                  <a:pt x="191" y="111"/>
                </a:lnTo>
                <a:lnTo>
                  <a:pt x="191" y="205"/>
                </a:lnTo>
                <a:lnTo>
                  <a:pt x="191" y="205"/>
                </a:lnTo>
                <a:lnTo>
                  <a:pt x="191" y="211"/>
                </a:lnTo>
                <a:lnTo>
                  <a:pt x="193" y="215"/>
                </a:lnTo>
                <a:lnTo>
                  <a:pt x="195" y="217"/>
                </a:lnTo>
                <a:lnTo>
                  <a:pt x="199" y="219"/>
                </a:lnTo>
                <a:lnTo>
                  <a:pt x="199" y="219"/>
                </a:lnTo>
                <a:lnTo>
                  <a:pt x="203" y="217"/>
                </a:lnTo>
                <a:lnTo>
                  <a:pt x="205" y="215"/>
                </a:lnTo>
                <a:lnTo>
                  <a:pt x="207" y="205"/>
                </a:lnTo>
                <a:lnTo>
                  <a:pt x="207" y="205"/>
                </a:lnTo>
                <a:lnTo>
                  <a:pt x="207" y="116"/>
                </a:lnTo>
                <a:lnTo>
                  <a:pt x="217" y="116"/>
                </a:lnTo>
                <a:lnTo>
                  <a:pt x="217" y="116"/>
                </a:lnTo>
                <a:lnTo>
                  <a:pt x="219" y="339"/>
                </a:lnTo>
                <a:lnTo>
                  <a:pt x="219" y="339"/>
                </a:lnTo>
                <a:lnTo>
                  <a:pt x="219" y="349"/>
                </a:lnTo>
                <a:lnTo>
                  <a:pt x="221" y="355"/>
                </a:lnTo>
                <a:lnTo>
                  <a:pt x="225" y="359"/>
                </a:lnTo>
                <a:lnTo>
                  <a:pt x="227" y="363"/>
                </a:lnTo>
                <a:lnTo>
                  <a:pt x="234" y="367"/>
                </a:lnTo>
                <a:lnTo>
                  <a:pt x="240" y="369"/>
                </a:lnTo>
                <a:lnTo>
                  <a:pt x="262" y="369"/>
                </a:lnTo>
                <a:lnTo>
                  <a:pt x="262" y="369"/>
                </a:lnTo>
                <a:lnTo>
                  <a:pt x="268" y="367"/>
                </a:lnTo>
                <a:lnTo>
                  <a:pt x="276" y="363"/>
                </a:lnTo>
                <a:lnTo>
                  <a:pt x="280" y="353"/>
                </a:lnTo>
                <a:lnTo>
                  <a:pt x="284" y="335"/>
                </a:lnTo>
                <a:lnTo>
                  <a:pt x="284" y="335"/>
                </a:lnTo>
                <a:lnTo>
                  <a:pt x="284" y="116"/>
                </a:lnTo>
                <a:lnTo>
                  <a:pt x="294" y="116"/>
                </a:lnTo>
                <a:lnTo>
                  <a:pt x="294" y="116"/>
                </a:lnTo>
                <a:lnTo>
                  <a:pt x="294" y="205"/>
                </a:lnTo>
                <a:lnTo>
                  <a:pt x="294" y="205"/>
                </a:lnTo>
                <a:lnTo>
                  <a:pt x="296" y="215"/>
                </a:lnTo>
                <a:lnTo>
                  <a:pt x="297" y="217"/>
                </a:lnTo>
                <a:lnTo>
                  <a:pt x="301" y="219"/>
                </a:lnTo>
                <a:lnTo>
                  <a:pt x="301" y="219"/>
                </a:lnTo>
                <a:lnTo>
                  <a:pt x="305" y="219"/>
                </a:lnTo>
                <a:lnTo>
                  <a:pt x="309" y="217"/>
                </a:lnTo>
                <a:lnTo>
                  <a:pt x="311" y="213"/>
                </a:lnTo>
                <a:lnTo>
                  <a:pt x="311" y="209"/>
                </a:lnTo>
                <a:lnTo>
                  <a:pt x="311" y="209"/>
                </a:lnTo>
                <a:lnTo>
                  <a:pt x="311" y="124"/>
                </a:lnTo>
                <a:lnTo>
                  <a:pt x="323" y="124"/>
                </a:lnTo>
                <a:lnTo>
                  <a:pt x="323" y="124"/>
                </a:lnTo>
                <a:lnTo>
                  <a:pt x="323" y="313"/>
                </a:lnTo>
                <a:lnTo>
                  <a:pt x="323" y="313"/>
                </a:lnTo>
                <a:lnTo>
                  <a:pt x="323" y="325"/>
                </a:lnTo>
                <a:lnTo>
                  <a:pt x="327" y="333"/>
                </a:lnTo>
                <a:lnTo>
                  <a:pt x="331" y="335"/>
                </a:lnTo>
                <a:lnTo>
                  <a:pt x="337" y="337"/>
                </a:lnTo>
                <a:lnTo>
                  <a:pt x="357" y="337"/>
                </a:lnTo>
                <a:lnTo>
                  <a:pt x="357" y="337"/>
                </a:lnTo>
                <a:lnTo>
                  <a:pt x="363" y="335"/>
                </a:lnTo>
                <a:lnTo>
                  <a:pt x="366" y="331"/>
                </a:lnTo>
                <a:lnTo>
                  <a:pt x="368" y="323"/>
                </a:lnTo>
                <a:lnTo>
                  <a:pt x="370" y="310"/>
                </a:lnTo>
                <a:lnTo>
                  <a:pt x="370" y="310"/>
                </a:lnTo>
                <a:lnTo>
                  <a:pt x="370" y="124"/>
                </a:lnTo>
                <a:lnTo>
                  <a:pt x="382" y="124"/>
                </a:lnTo>
                <a:lnTo>
                  <a:pt x="382" y="124"/>
                </a:lnTo>
                <a:lnTo>
                  <a:pt x="382" y="209"/>
                </a:lnTo>
                <a:lnTo>
                  <a:pt x="382" y="209"/>
                </a:lnTo>
                <a:lnTo>
                  <a:pt x="382" y="213"/>
                </a:lnTo>
                <a:lnTo>
                  <a:pt x="384" y="215"/>
                </a:lnTo>
                <a:lnTo>
                  <a:pt x="388" y="217"/>
                </a:lnTo>
                <a:lnTo>
                  <a:pt x="390" y="219"/>
                </a:lnTo>
                <a:lnTo>
                  <a:pt x="390" y="219"/>
                </a:lnTo>
                <a:lnTo>
                  <a:pt x="394" y="217"/>
                </a:lnTo>
                <a:lnTo>
                  <a:pt x="398" y="215"/>
                </a:lnTo>
                <a:lnTo>
                  <a:pt x="398" y="213"/>
                </a:lnTo>
                <a:lnTo>
                  <a:pt x="400" y="209"/>
                </a:lnTo>
                <a:lnTo>
                  <a:pt x="400" y="128"/>
                </a:lnTo>
                <a:lnTo>
                  <a:pt x="400" y="128"/>
                </a:lnTo>
                <a:lnTo>
                  <a:pt x="398" y="114"/>
                </a:lnTo>
                <a:lnTo>
                  <a:pt x="392" y="103"/>
                </a:lnTo>
                <a:lnTo>
                  <a:pt x="388" y="99"/>
                </a:lnTo>
                <a:lnTo>
                  <a:pt x="382" y="95"/>
                </a:lnTo>
                <a:lnTo>
                  <a:pt x="378" y="93"/>
                </a:lnTo>
                <a:lnTo>
                  <a:pt x="372" y="91"/>
                </a:lnTo>
                <a:lnTo>
                  <a:pt x="372" y="91"/>
                </a:lnTo>
                <a:close/>
              </a:path>
            </a:pathLst>
          </a:custGeom>
          <a:solidFill>
            <a:schemeClr val="tx1">
              <a:lumMod val="75000"/>
            </a:schemeClr>
          </a:solidFill>
          <a:ln>
            <a:noFill/>
          </a:ln>
        </p:spPr>
        <p:txBody>
          <a:bodyPr lIns="82040" tIns="41020" rIns="82040" bIns="4102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a:ea typeface="+mn-ea"/>
              <a:cs typeface="+mn-cs"/>
            </a:endParaRPr>
          </a:p>
        </p:txBody>
      </p:sp>
      <p:grpSp>
        <p:nvGrpSpPr>
          <p:cNvPr id="17" name="Group 25">
            <a:extLst>
              <a:ext uri="{FF2B5EF4-FFF2-40B4-BE49-F238E27FC236}">
                <a16:creationId xmlns:a16="http://schemas.microsoft.com/office/drawing/2014/main" id="{D9FE2DBA-FD30-4BE6-900B-8244ADDE254C}"/>
              </a:ext>
            </a:extLst>
          </p:cNvPr>
          <p:cNvGrpSpPr>
            <a:grpSpLocks noChangeAspect="1"/>
          </p:cNvGrpSpPr>
          <p:nvPr/>
        </p:nvGrpSpPr>
        <p:grpSpPr bwMode="auto">
          <a:xfrm>
            <a:off x="3102904" y="2236308"/>
            <a:ext cx="1126744" cy="1122218"/>
            <a:chOff x="2419" y="0"/>
            <a:chExt cx="498" cy="496"/>
          </a:xfrm>
        </p:grpSpPr>
        <p:sp>
          <p:nvSpPr>
            <p:cNvPr id="18" name="AutoShape 24">
              <a:extLst>
                <a:ext uri="{FF2B5EF4-FFF2-40B4-BE49-F238E27FC236}">
                  <a16:creationId xmlns:a16="http://schemas.microsoft.com/office/drawing/2014/main" id="{3C4B5D17-DE21-4966-B99B-77583A224384}"/>
                </a:ext>
              </a:extLst>
            </p:cNvPr>
            <p:cNvSpPr>
              <a:spLocks noChangeAspect="1" noChangeArrowheads="1" noTextEdit="1"/>
            </p:cNvSpPr>
            <p:nvPr/>
          </p:nvSpPr>
          <p:spPr bwMode="auto">
            <a:xfrm>
              <a:off x="2420" y="0"/>
              <a:ext cx="496" cy="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E7E7E"/>
                </a:solidFill>
                <a:effectLst/>
                <a:uLnTx/>
                <a:uFillTx/>
                <a:latin typeface="Arial"/>
                <a:ea typeface="+mn-ea"/>
                <a:cs typeface="+mn-cs"/>
              </a:endParaRPr>
            </a:p>
          </p:txBody>
        </p:sp>
        <p:sp>
          <p:nvSpPr>
            <p:cNvPr id="19" name="Freeform 26">
              <a:extLst>
                <a:ext uri="{FF2B5EF4-FFF2-40B4-BE49-F238E27FC236}">
                  <a16:creationId xmlns:a16="http://schemas.microsoft.com/office/drawing/2014/main" id="{8C732A8C-FF50-4BDF-8EED-99A96862DA14}"/>
                </a:ext>
              </a:extLst>
            </p:cNvPr>
            <p:cNvSpPr>
              <a:spLocks noEditPoints="1"/>
            </p:cNvSpPr>
            <p:nvPr/>
          </p:nvSpPr>
          <p:spPr bwMode="auto">
            <a:xfrm>
              <a:off x="2419" y="0"/>
              <a:ext cx="498" cy="496"/>
            </a:xfrm>
            <a:custGeom>
              <a:avLst/>
              <a:gdLst>
                <a:gd name="T0" fmla="*/ 1591 w 1594"/>
                <a:gd name="T1" fmla="*/ 796 h 1590"/>
                <a:gd name="T2" fmla="*/ 797 w 1594"/>
                <a:gd name="T3" fmla="*/ 0 h 1590"/>
                <a:gd name="T4" fmla="*/ 3 w 1594"/>
                <a:gd name="T5" fmla="*/ 794 h 1590"/>
                <a:gd name="T6" fmla="*/ 797 w 1594"/>
                <a:gd name="T7" fmla="*/ 1589 h 1590"/>
                <a:gd name="T8" fmla="*/ 1591 w 1594"/>
                <a:gd name="T9" fmla="*/ 796 h 1590"/>
                <a:gd name="T10" fmla="*/ 889 w 1594"/>
                <a:gd name="T11" fmla="*/ 1207 h 1590"/>
                <a:gd name="T12" fmla="*/ 862 w 1594"/>
                <a:gd name="T13" fmla="*/ 1213 h 1590"/>
                <a:gd name="T14" fmla="*/ 862 w 1594"/>
                <a:gd name="T15" fmla="*/ 1271 h 1590"/>
                <a:gd name="T16" fmla="*/ 824 w 1594"/>
                <a:gd name="T17" fmla="*/ 1338 h 1590"/>
                <a:gd name="T18" fmla="*/ 794 w 1594"/>
                <a:gd name="T19" fmla="*/ 1338 h 1590"/>
                <a:gd name="T20" fmla="*/ 790 w 1594"/>
                <a:gd name="T21" fmla="*/ 1338 h 1590"/>
                <a:gd name="T22" fmla="*/ 743 w 1594"/>
                <a:gd name="T23" fmla="*/ 1288 h 1590"/>
                <a:gd name="T24" fmla="*/ 744 w 1594"/>
                <a:gd name="T25" fmla="*/ 1230 h 1590"/>
                <a:gd name="T26" fmla="*/ 727 w 1594"/>
                <a:gd name="T27" fmla="*/ 1210 h 1590"/>
                <a:gd name="T28" fmla="*/ 543 w 1594"/>
                <a:gd name="T29" fmla="*/ 1122 h 1590"/>
                <a:gd name="T30" fmla="*/ 536 w 1594"/>
                <a:gd name="T31" fmla="*/ 1063 h 1590"/>
                <a:gd name="T32" fmla="*/ 580 w 1594"/>
                <a:gd name="T33" fmla="*/ 1004 h 1590"/>
                <a:gd name="T34" fmla="*/ 600 w 1594"/>
                <a:gd name="T35" fmla="*/ 990 h 1590"/>
                <a:gd name="T36" fmla="*/ 619 w 1594"/>
                <a:gd name="T37" fmla="*/ 1000 h 1590"/>
                <a:gd name="T38" fmla="*/ 789 w 1594"/>
                <a:gd name="T39" fmla="*/ 1077 h 1590"/>
                <a:gd name="T40" fmla="*/ 801 w 1594"/>
                <a:gd name="T41" fmla="*/ 1077 h 1590"/>
                <a:gd name="T42" fmla="*/ 881 w 1594"/>
                <a:gd name="T43" fmla="*/ 1055 h 1590"/>
                <a:gd name="T44" fmla="*/ 885 w 1594"/>
                <a:gd name="T45" fmla="*/ 913 h 1590"/>
                <a:gd name="T46" fmla="*/ 795 w 1594"/>
                <a:gd name="T47" fmla="*/ 867 h 1590"/>
                <a:gd name="T48" fmla="*/ 646 w 1594"/>
                <a:gd name="T49" fmla="*/ 796 h 1590"/>
                <a:gd name="T50" fmla="*/ 535 w 1594"/>
                <a:gd name="T51" fmla="*/ 592 h 1590"/>
                <a:gd name="T52" fmla="*/ 681 w 1594"/>
                <a:gd name="T53" fmla="*/ 399 h 1590"/>
                <a:gd name="T54" fmla="*/ 729 w 1594"/>
                <a:gd name="T55" fmla="*/ 383 h 1590"/>
                <a:gd name="T56" fmla="*/ 744 w 1594"/>
                <a:gd name="T57" fmla="*/ 365 h 1590"/>
                <a:gd name="T58" fmla="*/ 743 w 1594"/>
                <a:gd name="T59" fmla="*/ 277 h 1590"/>
                <a:gd name="T60" fmla="*/ 769 w 1594"/>
                <a:gd name="T61" fmla="*/ 251 h 1590"/>
                <a:gd name="T62" fmla="*/ 769 w 1594"/>
                <a:gd name="T63" fmla="*/ 251 h 1590"/>
                <a:gd name="T64" fmla="*/ 769 w 1594"/>
                <a:gd name="T65" fmla="*/ 251 h 1590"/>
                <a:gd name="T66" fmla="*/ 802 w 1594"/>
                <a:gd name="T67" fmla="*/ 251 h 1590"/>
                <a:gd name="T68" fmla="*/ 835 w 1594"/>
                <a:gd name="T69" fmla="*/ 251 h 1590"/>
                <a:gd name="T70" fmla="*/ 835 w 1594"/>
                <a:gd name="T71" fmla="*/ 251 h 1590"/>
                <a:gd name="T72" fmla="*/ 835 w 1594"/>
                <a:gd name="T73" fmla="*/ 251 h 1590"/>
                <a:gd name="T74" fmla="*/ 862 w 1594"/>
                <a:gd name="T75" fmla="*/ 277 h 1590"/>
                <a:gd name="T76" fmla="*/ 862 w 1594"/>
                <a:gd name="T77" fmla="*/ 377 h 1590"/>
                <a:gd name="T78" fmla="*/ 1032 w 1594"/>
                <a:gd name="T79" fmla="*/ 446 h 1590"/>
                <a:gd name="T80" fmla="*/ 1043 w 1594"/>
                <a:gd name="T81" fmla="*/ 498 h 1590"/>
                <a:gd name="T82" fmla="*/ 1006 w 1594"/>
                <a:gd name="T83" fmla="*/ 567 h 1590"/>
                <a:gd name="T84" fmla="*/ 988 w 1594"/>
                <a:gd name="T85" fmla="*/ 582 h 1590"/>
                <a:gd name="T86" fmla="*/ 969 w 1594"/>
                <a:gd name="T87" fmla="*/ 574 h 1590"/>
                <a:gd name="T88" fmla="*/ 826 w 1594"/>
                <a:gd name="T89" fmla="*/ 513 h 1590"/>
                <a:gd name="T90" fmla="*/ 806 w 1594"/>
                <a:gd name="T91" fmla="*/ 512 h 1590"/>
                <a:gd name="T92" fmla="*/ 725 w 1594"/>
                <a:gd name="T93" fmla="*/ 535 h 1590"/>
                <a:gd name="T94" fmla="*/ 716 w 1594"/>
                <a:gd name="T95" fmla="*/ 666 h 1590"/>
                <a:gd name="T96" fmla="*/ 810 w 1594"/>
                <a:gd name="T97" fmla="*/ 718 h 1590"/>
                <a:gd name="T98" fmla="*/ 950 w 1594"/>
                <a:gd name="T99" fmla="*/ 781 h 1590"/>
                <a:gd name="T100" fmla="*/ 1066 w 1594"/>
                <a:gd name="T101" fmla="*/ 911 h 1590"/>
                <a:gd name="T102" fmla="*/ 889 w 1594"/>
                <a:gd name="T103" fmla="*/ 1207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94" h="1590">
                  <a:moveTo>
                    <a:pt x="1591" y="796"/>
                  </a:moveTo>
                  <a:cubicBezTo>
                    <a:pt x="1594" y="360"/>
                    <a:pt x="1235" y="1"/>
                    <a:pt x="797" y="0"/>
                  </a:cubicBezTo>
                  <a:cubicBezTo>
                    <a:pt x="360" y="0"/>
                    <a:pt x="5" y="355"/>
                    <a:pt x="3" y="794"/>
                  </a:cubicBezTo>
                  <a:cubicBezTo>
                    <a:pt x="0" y="1229"/>
                    <a:pt x="359" y="1589"/>
                    <a:pt x="797" y="1589"/>
                  </a:cubicBezTo>
                  <a:cubicBezTo>
                    <a:pt x="1233" y="1590"/>
                    <a:pt x="1589" y="1235"/>
                    <a:pt x="1591" y="796"/>
                  </a:cubicBezTo>
                  <a:close/>
                  <a:moveTo>
                    <a:pt x="889" y="1207"/>
                  </a:moveTo>
                  <a:cubicBezTo>
                    <a:pt x="881" y="1209"/>
                    <a:pt x="872" y="1211"/>
                    <a:pt x="862" y="1213"/>
                  </a:cubicBezTo>
                  <a:cubicBezTo>
                    <a:pt x="862" y="1232"/>
                    <a:pt x="862" y="1251"/>
                    <a:pt x="862" y="1271"/>
                  </a:cubicBezTo>
                  <a:cubicBezTo>
                    <a:pt x="861" y="1334"/>
                    <a:pt x="868" y="1338"/>
                    <a:pt x="824" y="1338"/>
                  </a:cubicBezTo>
                  <a:cubicBezTo>
                    <a:pt x="816" y="1338"/>
                    <a:pt x="806" y="1338"/>
                    <a:pt x="794" y="1338"/>
                  </a:cubicBezTo>
                  <a:cubicBezTo>
                    <a:pt x="793" y="1338"/>
                    <a:pt x="791" y="1338"/>
                    <a:pt x="790" y="1338"/>
                  </a:cubicBezTo>
                  <a:cubicBezTo>
                    <a:pt x="743" y="1338"/>
                    <a:pt x="743" y="1337"/>
                    <a:pt x="743" y="1288"/>
                  </a:cubicBezTo>
                  <a:cubicBezTo>
                    <a:pt x="743" y="1269"/>
                    <a:pt x="743" y="1250"/>
                    <a:pt x="744" y="1230"/>
                  </a:cubicBezTo>
                  <a:cubicBezTo>
                    <a:pt x="744" y="1218"/>
                    <a:pt x="741" y="1212"/>
                    <a:pt x="727" y="1210"/>
                  </a:cubicBezTo>
                  <a:cubicBezTo>
                    <a:pt x="658" y="1197"/>
                    <a:pt x="597" y="1167"/>
                    <a:pt x="543" y="1122"/>
                  </a:cubicBezTo>
                  <a:cubicBezTo>
                    <a:pt x="515" y="1098"/>
                    <a:pt x="514" y="1092"/>
                    <a:pt x="536" y="1063"/>
                  </a:cubicBezTo>
                  <a:cubicBezTo>
                    <a:pt x="551" y="1043"/>
                    <a:pt x="566" y="1024"/>
                    <a:pt x="580" y="1004"/>
                  </a:cubicBezTo>
                  <a:cubicBezTo>
                    <a:pt x="588" y="994"/>
                    <a:pt x="594" y="989"/>
                    <a:pt x="600" y="990"/>
                  </a:cubicBezTo>
                  <a:cubicBezTo>
                    <a:pt x="605" y="990"/>
                    <a:pt x="611" y="993"/>
                    <a:pt x="619" y="1000"/>
                  </a:cubicBezTo>
                  <a:cubicBezTo>
                    <a:pt x="668" y="1042"/>
                    <a:pt x="723" y="1071"/>
                    <a:pt x="789" y="1077"/>
                  </a:cubicBezTo>
                  <a:cubicBezTo>
                    <a:pt x="793" y="1077"/>
                    <a:pt x="797" y="1077"/>
                    <a:pt x="801" y="1077"/>
                  </a:cubicBezTo>
                  <a:cubicBezTo>
                    <a:pt x="830" y="1078"/>
                    <a:pt x="857" y="1071"/>
                    <a:pt x="881" y="1055"/>
                  </a:cubicBezTo>
                  <a:cubicBezTo>
                    <a:pt x="936" y="1020"/>
                    <a:pt x="939" y="950"/>
                    <a:pt x="885" y="913"/>
                  </a:cubicBezTo>
                  <a:cubicBezTo>
                    <a:pt x="858" y="894"/>
                    <a:pt x="826" y="881"/>
                    <a:pt x="795" y="867"/>
                  </a:cubicBezTo>
                  <a:cubicBezTo>
                    <a:pt x="745" y="843"/>
                    <a:pt x="693" y="823"/>
                    <a:pt x="646" y="796"/>
                  </a:cubicBezTo>
                  <a:cubicBezTo>
                    <a:pt x="568" y="751"/>
                    <a:pt x="527" y="683"/>
                    <a:pt x="535" y="592"/>
                  </a:cubicBezTo>
                  <a:cubicBezTo>
                    <a:pt x="542" y="497"/>
                    <a:pt x="598" y="437"/>
                    <a:pt x="681" y="399"/>
                  </a:cubicBezTo>
                  <a:cubicBezTo>
                    <a:pt x="696" y="392"/>
                    <a:pt x="713" y="387"/>
                    <a:pt x="729" y="383"/>
                  </a:cubicBezTo>
                  <a:cubicBezTo>
                    <a:pt x="740" y="381"/>
                    <a:pt x="744" y="376"/>
                    <a:pt x="744" y="365"/>
                  </a:cubicBezTo>
                  <a:cubicBezTo>
                    <a:pt x="743" y="335"/>
                    <a:pt x="744" y="306"/>
                    <a:pt x="743" y="277"/>
                  </a:cubicBezTo>
                  <a:cubicBezTo>
                    <a:pt x="743" y="259"/>
                    <a:pt x="751" y="251"/>
                    <a:pt x="769" y="251"/>
                  </a:cubicBezTo>
                  <a:cubicBezTo>
                    <a:pt x="769" y="251"/>
                    <a:pt x="769" y="251"/>
                    <a:pt x="769" y="251"/>
                  </a:cubicBezTo>
                  <a:cubicBezTo>
                    <a:pt x="769" y="251"/>
                    <a:pt x="769" y="251"/>
                    <a:pt x="769" y="251"/>
                  </a:cubicBezTo>
                  <a:cubicBezTo>
                    <a:pt x="780" y="251"/>
                    <a:pt x="791" y="251"/>
                    <a:pt x="802" y="251"/>
                  </a:cubicBezTo>
                  <a:cubicBezTo>
                    <a:pt x="813" y="251"/>
                    <a:pt x="824" y="251"/>
                    <a:pt x="835" y="251"/>
                  </a:cubicBezTo>
                  <a:cubicBezTo>
                    <a:pt x="835" y="251"/>
                    <a:pt x="835" y="251"/>
                    <a:pt x="835" y="251"/>
                  </a:cubicBezTo>
                  <a:cubicBezTo>
                    <a:pt x="835" y="251"/>
                    <a:pt x="835" y="251"/>
                    <a:pt x="835" y="251"/>
                  </a:cubicBezTo>
                  <a:cubicBezTo>
                    <a:pt x="854" y="251"/>
                    <a:pt x="862" y="258"/>
                    <a:pt x="862" y="277"/>
                  </a:cubicBezTo>
                  <a:cubicBezTo>
                    <a:pt x="861" y="310"/>
                    <a:pt x="862" y="342"/>
                    <a:pt x="862" y="377"/>
                  </a:cubicBezTo>
                  <a:cubicBezTo>
                    <a:pt x="925" y="386"/>
                    <a:pt x="983" y="406"/>
                    <a:pt x="1032" y="446"/>
                  </a:cubicBezTo>
                  <a:cubicBezTo>
                    <a:pt x="1058" y="466"/>
                    <a:pt x="1059" y="470"/>
                    <a:pt x="1043" y="498"/>
                  </a:cubicBezTo>
                  <a:cubicBezTo>
                    <a:pt x="1031" y="521"/>
                    <a:pt x="1019" y="544"/>
                    <a:pt x="1006" y="567"/>
                  </a:cubicBezTo>
                  <a:cubicBezTo>
                    <a:pt x="1000" y="578"/>
                    <a:pt x="995" y="583"/>
                    <a:pt x="988" y="582"/>
                  </a:cubicBezTo>
                  <a:cubicBezTo>
                    <a:pt x="983" y="583"/>
                    <a:pt x="977" y="580"/>
                    <a:pt x="969" y="574"/>
                  </a:cubicBezTo>
                  <a:cubicBezTo>
                    <a:pt x="927" y="541"/>
                    <a:pt x="880" y="517"/>
                    <a:pt x="826" y="513"/>
                  </a:cubicBezTo>
                  <a:cubicBezTo>
                    <a:pt x="819" y="512"/>
                    <a:pt x="813" y="512"/>
                    <a:pt x="806" y="512"/>
                  </a:cubicBezTo>
                  <a:cubicBezTo>
                    <a:pt x="778" y="512"/>
                    <a:pt x="750" y="519"/>
                    <a:pt x="725" y="535"/>
                  </a:cubicBezTo>
                  <a:cubicBezTo>
                    <a:pt x="675" y="568"/>
                    <a:pt x="669" y="629"/>
                    <a:pt x="716" y="666"/>
                  </a:cubicBezTo>
                  <a:cubicBezTo>
                    <a:pt x="744" y="688"/>
                    <a:pt x="777" y="703"/>
                    <a:pt x="810" y="718"/>
                  </a:cubicBezTo>
                  <a:cubicBezTo>
                    <a:pt x="856" y="740"/>
                    <a:pt x="905" y="757"/>
                    <a:pt x="950" y="781"/>
                  </a:cubicBezTo>
                  <a:cubicBezTo>
                    <a:pt x="1005" y="809"/>
                    <a:pt x="1048" y="848"/>
                    <a:pt x="1066" y="911"/>
                  </a:cubicBezTo>
                  <a:cubicBezTo>
                    <a:pt x="1102" y="1039"/>
                    <a:pt x="1023" y="1171"/>
                    <a:pt x="889" y="1207"/>
                  </a:cubicBezTo>
                  <a:close/>
                </a:path>
              </a:pathLst>
            </a:custGeom>
            <a:solidFill>
              <a:srgbClr val="E2213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E7E7E"/>
                </a:solidFill>
                <a:effectLst/>
                <a:uLnTx/>
                <a:uFillTx/>
                <a:latin typeface="Arial"/>
                <a:ea typeface="+mn-ea"/>
                <a:cs typeface="+mn-cs"/>
              </a:endParaRPr>
            </a:p>
          </p:txBody>
        </p:sp>
      </p:grpSp>
      <p:grpSp>
        <p:nvGrpSpPr>
          <p:cNvPr id="20" name="Agrupar 5">
            <a:extLst>
              <a:ext uri="{FF2B5EF4-FFF2-40B4-BE49-F238E27FC236}">
                <a16:creationId xmlns:a16="http://schemas.microsoft.com/office/drawing/2014/main" id="{A4F97873-5F85-4A01-A12A-837F8BF3BD25}"/>
              </a:ext>
            </a:extLst>
          </p:cNvPr>
          <p:cNvGrpSpPr/>
          <p:nvPr/>
        </p:nvGrpSpPr>
        <p:grpSpPr>
          <a:xfrm>
            <a:off x="5372181" y="2403190"/>
            <a:ext cx="692646" cy="953073"/>
            <a:chOff x="7196526" y="418591"/>
            <a:chExt cx="540573" cy="879993"/>
          </a:xfrm>
        </p:grpSpPr>
        <p:sp>
          <p:nvSpPr>
            <p:cNvPr id="21" name="Rectángulo 20">
              <a:extLst>
                <a:ext uri="{FF2B5EF4-FFF2-40B4-BE49-F238E27FC236}">
                  <a16:creationId xmlns:a16="http://schemas.microsoft.com/office/drawing/2014/main" id="{4F304E10-9782-407D-8AF5-44E3F85DDF9E}"/>
                </a:ext>
              </a:extLst>
            </p:cNvPr>
            <p:cNvSpPr/>
            <p:nvPr/>
          </p:nvSpPr>
          <p:spPr>
            <a:xfrm>
              <a:off x="7196526" y="418591"/>
              <a:ext cx="45719" cy="879993"/>
            </a:xfrm>
            <a:prstGeom prst="rect">
              <a:avLst/>
            </a:prstGeom>
            <a:solidFill>
              <a:srgbClr val="E21B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ángulo 21">
              <a:extLst>
                <a:ext uri="{FF2B5EF4-FFF2-40B4-BE49-F238E27FC236}">
                  <a16:creationId xmlns:a16="http://schemas.microsoft.com/office/drawing/2014/main" id="{BA2A946F-85CB-4123-A3DD-E9F330E74AB7}"/>
                </a:ext>
              </a:extLst>
            </p:cNvPr>
            <p:cNvSpPr/>
            <p:nvPr/>
          </p:nvSpPr>
          <p:spPr>
            <a:xfrm>
              <a:off x="7691380" y="418591"/>
              <a:ext cx="45719" cy="879993"/>
            </a:xfrm>
            <a:prstGeom prst="rect">
              <a:avLst/>
            </a:prstGeom>
            <a:solidFill>
              <a:srgbClr val="E21B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ángulo 22">
              <a:extLst>
                <a:ext uri="{FF2B5EF4-FFF2-40B4-BE49-F238E27FC236}">
                  <a16:creationId xmlns:a16="http://schemas.microsoft.com/office/drawing/2014/main" id="{C67F467E-F61B-4A6D-B9C1-092FB46AC297}"/>
                </a:ext>
              </a:extLst>
            </p:cNvPr>
            <p:cNvSpPr/>
            <p:nvPr/>
          </p:nvSpPr>
          <p:spPr>
            <a:xfrm>
              <a:off x="7227977" y="650102"/>
              <a:ext cx="506031" cy="45719"/>
            </a:xfrm>
            <a:prstGeom prst="rect">
              <a:avLst/>
            </a:prstGeom>
            <a:solidFill>
              <a:srgbClr val="E21B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4" name="Picture 26">
              <a:extLst>
                <a:ext uri="{FF2B5EF4-FFF2-40B4-BE49-F238E27FC236}">
                  <a16:creationId xmlns:a16="http://schemas.microsoft.com/office/drawing/2014/main" id="{45AE047D-F305-4D78-B22D-708977540827}"/>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274318" y="431536"/>
              <a:ext cx="79893" cy="229002"/>
            </a:xfrm>
            <a:prstGeom prst="rect">
              <a:avLst/>
            </a:prstGeom>
          </p:spPr>
        </p:pic>
        <p:pic>
          <p:nvPicPr>
            <p:cNvPr id="25" name="Picture 26">
              <a:extLst>
                <a:ext uri="{FF2B5EF4-FFF2-40B4-BE49-F238E27FC236}">
                  <a16:creationId xmlns:a16="http://schemas.microsoft.com/office/drawing/2014/main" id="{BA6A181B-170B-4B7A-B273-E727BCE4BD84}"/>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372503" y="431536"/>
              <a:ext cx="79893" cy="229002"/>
            </a:xfrm>
            <a:prstGeom prst="rect">
              <a:avLst/>
            </a:prstGeom>
          </p:spPr>
        </p:pic>
        <p:pic>
          <p:nvPicPr>
            <p:cNvPr id="26" name="Picture 26">
              <a:extLst>
                <a:ext uri="{FF2B5EF4-FFF2-40B4-BE49-F238E27FC236}">
                  <a16:creationId xmlns:a16="http://schemas.microsoft.com/office/drawing/2014/main" id="{9D9CEC19-E2E4-4734-AC13-8B9FAC140665}"/>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471420" y="431536"/>
              <a:ext cx="79893" cy="229002"/>
            </a:xfrm>
            <a:prstGeom prst="rect">
              <a:avLst/>
            </a:prstGeom>
          </p:spPr>
        </p:pic>
        <p:pic>
          <p:nvPicPr>
            <p:cNvPr id="27" name="Picture 26">
              <a:extLst>
                <a:ext uri="{FF2B5EF4-FFF2-40B4-BE49-F238E27FC236}">
                  <a16:creationId xmlns:a16="http://schemas.microsoft.com/office/drawing/2014/main" id="{72E05CA1-68E1-433E-B472-FDB8FDCC2605}"/>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574361" y="431536"/>
              <a:ext cx="79893" cy="229002"/>
            </a:xfrm>
            <a:prstGeom prst="rect">
              <a:avLst/>
            </a:prstGeom>
          </p:spPr>
        </p:pic>
        <p:sp>
          <p:nvSpPr>
            <p:cNvPr id="28" name="Rectángulo 27">
              <a:extLst>
                <a:ext uri="{FF2B5EF4-FFF2-40B4-BE49-F238E27FC236}">
                  <a16:creationId xmlns:a16="http://schemas.microsoft.com/office/drawing/2014/main" id="{AB2F6BD5-76D9-4F48-9760-2D9DAFEEC6C0}"/>
                </a:ext>
              </a:extLst>
            </p:cNvPr>
            <p:cNvSpPr/>
            <p:nvPr/>
          </p:nvSpPr>
          <p:spPr>
            <a:xfrm>
              <a:off x="7224505" y="932546"/>
              <a:ext cx="506031" cy="45719"/>
            </a:xfrm>
            <a:prstGeom prst="rect">
              <a:avLst/>
            </a:prstGeom>
            <a:solidFill>
              <a:srgbClr val="E21B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9" name="Picture 26">
              <a:extLst>
                <a:ext uri="{FF2B5EF4-FFF2-40B4-BE49-F238E27FC236}">
                  <a16:creationId xmlns:a16="http://schemas.microsoft.com/office/drawing/2014/main" id="{4BB5BBAF-3E1B-40A9-A7F7-29D805B2F65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270846" y="713980"/>
              <a:ext cx="79893" cy="229002"/>
            </a:xfrm>
            <a:prstGeom prst="rect">
              <a:avLst/>
            </a:prstGeom>
          </p:spPr>
        </p:pic>
        <p:pic>
          <p:nvPicPr>
            <p:cNvPr id="31" name="Picture 26">
              <a:extLst>
                <a:ext uri="{FF2B5EF4-FFF2-40B4-BE49-F238E27FC236}">
                  <a16:creationId xmlns:a16="http://schemas.microsoft.com/office/drawing/2014/main" id="{1E1049A5-AA84-41E2-B11D-51B98B58E9E3}"/>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369031" y="713980"/>
              <a:ext cx="79893" cy="229002"/>
            </a:xfrm>
            <a:prstGeom prst="rect">
              <a:avLst/>
            </a:prstGeom>
          </p:spPr>
        </p:pic>
        <p:pic>
          <p:nvPicPr>
            <p:cNvPr id="33" name="Picture 26">
              <a:extLst>
                <a:ext uri="{FF2B5EF4-FFF2-40B4-BE49-F238E27FC236}">
                  <a16:creationId xmlns:a16="http://schemas.microsoft.com/office/drawing/2014/main" id="{259147B4-57E2-49BC-B63A-9280368E4349}"/>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467948" y="713980"/>
              <a:ext cx="79893" cy="229002"/>
            </a:xfrm>
            <a:prstGeom prst="rect">
              <a:avLst/>
            </a:prstGeom>
          </p:spPr>
        </p:pic>
        <p:pic>
          <p:nvPicPr>
            <p:cNvPr id="34" name="Picture 26">
              <a:extLst>
                <a:ext uri="{FF2B5EF4-FFF2-40B4-BE49-F238E27FC236}">
                  <a16:creationId xmlns:a16="http://schemas.microsoft.com/office/drawing/2014/main" id="{F422CD69-9E21-4B72-AFCE-6E82953942EB}"/>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570889" y="713980"/>
              <a:ext cx="79893" cy="229002"/>
            </a:xfrm>
            <a:prstGeom prst="rect">
              <a:avLst/>
            </a:prstGeom>
          </p:spPr>
        </p:pic>
        <p:sp>
          <p:nvSpPr>
            <p:cNvPr id="39" name="Rectángulo 38">
              <a:extLst>
                <a:ext uri="{FF2B5EF4-FFF2-40B4-BE49-F238E27FC236}">
                  <a16:creationId xmlns:a16="http://schemas.microsoft.com/office/drawing/2014/main" id="{0640F4E3-71A8-4F80-9557-B5DD034138B0}"/>
                </a:ext>
              </a:extLst>
            </p:cNvPr>
            <p:cNvSpPr/>
            <p:nvPr/>
          </p:nvSpPr>
          <p:spPr>
            <a:xfrm>
              <a:off x="7210378" y="1202196"/>
              <a:ext cx="506031" cy="45719"/>
            </a:xfrm>
            <a:prstGeom prst="rect">
              <a:avLst/>
            </a:prstGeom>
            <a:solidFill>
              <a:srgbClr val="E21B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0" name="Picture 26">
              <a:extLst>
                <a:ext uri="{FF2B5EF4-FFF2-40B4-BE49-F238E27FC236}">
                  <a16:creationId xmlns:a16="http://schemas.microsoft.com/office/drawing/2014/main" id="{4485519A-7389-4BE2-91F5-2BB12C844CF4}"/>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256719" y="983630"/>
              <a:ext cx="79893" cy="229002"/>
            </a:xfrm>
            <a:prstGeom prst="rect">
              <a:avLst/>
            </a:prstGeom>
          </p:spPr>
        </p:pic>
        <p:pic>
          <p:nvPicPr>
            <p:cNvPr id="41" name="Picture 26">
              <a:extLst>
                <a:ext uri="{FF2B5EF4-FFF2-40B4-BE49-F238E27FC236}">
                  <a16:creationId xmlns:a16="http://schemas.microsoft.com/office/drawing/2014/main" id="{C0C94B63-CA1D-4590-948C-39123CD8D40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354904" y="983630"/>
              <a:ext cx="79893" cy="229002"/>
            </a:xfrm>
            <a:prstGeom prst="rect">
              <a:avLst/>
            </a:prstGeom>
          </p:spPr>
        </p:pic>
        <p:pic>
          <p:nvPicPr>
            <p:cNvPr id="42" name="Picture 26">
              <a:extLst>
                <a:ext uri="{FF2B5EF4-FFF2-40B4-BE49-F238E27FC236}">
                  <a16:creationId xmlns:a16="http://schemas.microsoft.com/office/drawing/2014/main" id="{83E488CA-E7E6-4515-9C68-6ACB482B6E6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453821" y="983630"/>
              <a:ext cx="79893" cy="229002"/>
            </a:xfrm>
            <a:prstGeom prst="rect">
              <a:avLst/>
            </a:prstGeom>
          </p:spPr>
        </p:pic>
        <p:pic>
          <p:nvPicPr>
            <p:cNvPr id="47" name="Picture 26">
              <a:extLst>
                <a:ext uri="{FF2B5EF4-FFF2-40B4-BE49-F238E27FC236}">
                  <a16:creationId xmlns:a16="http://schemas.microsoft.com/office/drawing/2014/main" id="{B2DC7356-ADA4-4912-9020-570945D6D8A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556762" y="983630"/>
              <a:ext cx="79893" cy="229002"/>
            </a:xfrm>
            <a:prstGeom prst="rect">
              <a:avLst/>
            </a:prstGeom>
          </p:spPr>
        </p:pic>
      </p:grpSp>
      <p:grpSp>
        <p:nvGrpSpPr>
          <p:cNvPr id="48" name="Agrupar 69">
            <a:extLst>
              <a:ext uri="{FF2B5EF4-FFF2-40B4-BE49-F238E27FC236}">
                <a16:creationId xmlns:a16="http://schemas.microsoft.com/office/drawing/2014/main" id="{DE73D18C-FF32-4C43-BAB2-E90F36469080}"/>
              </a:ext>
            </a:extLst>
          </p:cNvPr>
          <p:cNvGrpSpPr/>
          <p:nvPr/>
        </p:nvGrpSpPr>
        <p:grpSpPr>
          <a:xfrm>
            <a:off x="6103798" y="2395719"/>
            <a:ext cx="692646" cy="953073"/>
            <a:chOff x="7196526" y="418591"/>
            <a:chExt cx="540573" cy="879993"/>
          </a:xfrm>
        </p:grpSpPr>
        <p:sp>
          <p:nvSpPr>
            <p:cNvPr id="50" name="Rectángulo 49">
              <a:extLst>
                <a:ext uri="{FF2B5EF4-FFF2-40B4-BE49-F238E27FC236}">
                  <a16:creationId xmlns:a16="http://schemas.microsoft.com/office/drawing/2014/main" id="{3C44EB88-AC24-41C9-8998-0A7A457B307B}"/>
                </a:ext>
              </a:extLst>
            </p:cNvPr>
            <p:cNvSpPr/>
            <p:nvPr/>
          </p:nvSpPr>
          <p:spPr>
            <a:xfrm>
              <a:off x="7196526" y="418591"/>
              <a:ext cx="45719" cy="879993"/>
            </a:xfrm>
            <a:prstGeom prst="rect">
              <a:avLst/>
            </a:prstGeom>
            <a:solidFill>
              <a:srgbClr val="E21B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Rectángulo 50">
              <a:extLst>
                <a:ext uri="{FF2B5EF4-FFF2-40B4-BE49-F238E27FC236}">
                  <a16:creationId xmlns:a16="http://schemas.microsoft.com/office/drawing/2014/main" id="{5EE1F997-6C22-4208-B169-8890B9643C79}"/>
                </a:ext>
              </a:extLst>
            </p:cNvPr>
            <p:cNvSpPr/>
            <p:nvPr/>
          </p:nvSpPr>
          <p:spPr>
            <a:xfrm>
              <a:off x="7691380" y="418591"/>
              <a:ext cx="45719" cy="879993"/>
            </a:xfrm>
            <a:prstGeom prst="rect">
              <a:avLst/>
            </a:prstGeom>
            <a:solidFill>
              <a:srgbClr val="E21B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Rectángulo 51">
              <a:extLst>
                <a:ext uri="{FF2B5EF4-FFF2-40B4-BE49-F238E27FC236}">
                  <a16:creationId xmlns:a16="http://schemas.microsoft.com/office/drawing/2014/main" id="{E26D376E-BE30-404B-8AD7-08FF09F9F687}"/>
                </a:ext>
              </a:extLst>
            </p:cNvPr>
            <p:cNvSpPr/>
            <p:nvPr/>
          </p:nvSpPr>
          <p:spPr>
            <a:xfrm>
              <a:off x="7227977" y="650102"/>
              <a:ext cx="506031" cy="45719"/>
            </a:xfrm>
            <a:prstGeom prst="rect">
              <a:avLst/>
            </a:prstGeom>
            <a:solidFill>
              <a:srgbClr val="E21B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3" name="Picture 26">
              <a:extLst>
                <a:ext uri="{FF2B5EF4-FFF2-40B4-BE49-F238E27FC236}">
                  <a16:creationId xmlns:a16="http://schemas.microsoft.com/office/drawing/2014/main" id="{849BA556-CD7A-45CB-9A9E-BAE9F1126057}"/>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274318" y="431536"/>
              <a:ext cx="79893" cy="229002"/>
            </a:xfrm>
            <a:prstGeom prst="rect">
              <a:avLst/>
            </a:prstGeom>
          </p:spPr>
        </p:pic>
        <p:pic>
          <p:nvPicPr>
            <p:cNvPr id="54" name="Picture 26">
              <a:extLst>
                <a:ext uri="{FF2B5EF4-FFF2-40B4-BE49-F238E27FC236}">
                  <a16:creationId xmlns:a16="http://schemas.microsoft.com/office/drawing/2014/main" id="{961D43C2-1321-4806-832D-3F2C24DFCEF6}"/>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372503" y="431536"/>
              <a:ext cx="79893" cy="229002"/>
            </a:xfrm>
            <a:prstGeom prst="rect">
              <a:avLst/>
            </a:prstGeom>
          </p:spPr>
        </p:pic>
        <p:pic>
          <p:nvPicPr>
            <p:cNvPr id="55" name="Picture 26">
              <a:extLst>
                <a:ext uri="{FF2B5EF4-FFF2-40B4-BE49-F238E27FC236}">
                  <a16:creationId xmlns:a16="http://schemas.microsoft.com/office/drawing/2014/main" id="{3DDED0E0-7431-4DB3-91A2-770201C96F2B}"/>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471420" y="431536"/>
              <a:ext cx="79893" cy="229002"/>
            </a:xfrm>
            <a:prstGeom prst="rect">
              <a:avLst/>
            </a:prstGeom>
          </p:spPr>
        </p:pic>
        <p:pic>
          <p:nvPicPr>
            <p:cNvPr id="56" name="Picture 26">
              <a:extLst>
                <a:ext uri="{FF2B5EF4-FFF2-40B4-BE49-F238E27FC236}">
                  <a16:creationId xmlns:a16="http://schemas.microsoft.com/office/drawing/2014/main" id="{F6D23FD8-7B53-4584-B615-48A16C3BBF07}"/>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574361" y="431536"/>
              <a:ext cx="79893" cy="229002"/>
            </a:xfrm>
            <a:prstGeom prst="rect">
              <a:avLst/>
            </a:prstGeom>
          </p:spPr>
        </p:pic>
        <p:sp>
          <p:nvSpPr>
            <p:cNvPr id="57" name="Rectángulo 56">
              <a:extLst>
                <a:ext uri="{FF2B5EF4-FFF2-40B4-BE49-F238E27FC236}">
                  <a16:creationId xmlns:a16="http://schemas.microsoft.com/office/drawing/2014/main" id="{7363D148-5279-44C3-B72F-54CD64194DCD}"/>
                </a:ext>
              </a:extLst>
            </p:cNvPr>
            <p:cNvSpPr/>
            <p:nvPr/>
          </p:nvSpPr>
          <p:spPr>
            <a:xfrm>
              <a:off x="7224505" y="932546"/>
              <a:ext cx="506031" cy="45719"/>
            </a:xfrm>
            <a:prstGeom prst="rect">
              <a:avLst/>
            </a:prstGeom>
            <a:solidFill>
              <a:srgbClr val="E21B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8" name="Picture 26">
              <a:extLst>
                <a:ext uri="{FF2B5EF4-FFF2-40B4-BE49-F238E27FC236}">
                  <a16:creationId xmlns:a16="http://schemas.microsoft.com/office/drawing/2014/main" id="{BED2C039-C630-4635-AF6A-7762EB009DA6}"/>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270846" y="713980"/>
              <a:ext cx="79893" cy="229002"/>
            </a:xfrm>
            <a:prstGeom prst="rect">
              <a:avLst/>
            </a:prstGeom>
          </p:spPr>
        </p:pic>
        <p:pic>
          <p:nvPicPr>
            <p:cNvPr id="59" name="Picture 26">
              <a:extLst>
                <a:ext uri="{FF2B5EF4-FFF2-40B4-BE49-F238E27FC236}">
                  <a16:creationId xmlns:a16="http://schemas.microsoft.com/office/drawing/2014/main" id="{26680939-4306-46A0-B2DA-16C3A89A1E54}"/>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369031" y="713980"/>
              <a:ext cx="79893" cy="229002"/>
            </a:xfrm>
            <a:prstGeom prst="rect">
              <a:avLst/>
            </a:prstGeom>
          </p:spPr>
        </p:pic>
        <p:pic>
          <p:nvPicPr>
            <p:cNvPr id="60" name="Picture 26">
              <a:extLst>
                <a:ext uri="{FF2B5EF4-FFF2-40B4-BE49-F238E27FC236}">
                  <a16:creationId xmlns:a16="http://schemas.microsoft.com/office/drawing/2014/main" id="{7AAB08CF-2F11-44EC-986D-F34DC593A374}"/>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467948" y="713980"/>
              <a:ext cx="79893" cy="229002"/>
            </a:xfrm>
            <a:prstGeom prst="rect">
              <a:avLst/>
            </a:prstGeom>
          </p:spPr>
        </p:pic>
        <p:pic>
          <p:nvPicPr>
            <p:cNvPr id="61" name="Picture 26">
              <a:extLst>
                <a:ext uri="{FF2B5EF4-FFF2-40B4-BE49-F238E27FC236}">
                  <a16:creationId xmlns:a16="http://schemas.microsoft.com/office/drawing/2014/main" id="{D2184B3D-0D5F-4244-9559-3540BE6F5904}"/>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570889" y="713980"/>
              <a:ext cx="79893" cy="229002"/>
            </a:xfrm>
            <a:prstGeom prst="rect">
              <a:avLst/>
            </a:prstGeom>
          </p:spPr>
        </p:pic>
        <p:sp>
          <p:nvSpPr>
            <p:cNvPr id="62" name="Rectángulo 61">
              <a:extLst>
                <a:ext uri="{FF2B5EF4-FFF2-40B4-BE49-F238E27FC236}">
                  <a16:creationId xmlns:a16="http://schemas.microsoft.com/office/drawing/2014/main" id="{79E59937-F5DA-4248-BCBA-4A2DA3C13B1F}"/>
                </a:ext>
              </a:extLst>
            </p:cNvPr>
            <p:cNvSpPr/>
            <p:nvPr/>
          </p:nvSpPr>
          <p:spPr>
            <a:xfrm>
              <a:off x="7210378" y="1202196"/>
              <a:ext cx="506031" cy="45719"/>
            </a:xfrm>
            <a:prstGeom prst="rect">
              <a:avLst/>
            </a:prstGeom>
            <a:solidFill>
              <a:srgbClr val="E21B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3" name="Picture 26">
              <a:extLst>
                <a:ext uri="{FF2B5EF4-FFF2-40B4-BE49-F238E27FC236}">
                  <a16:creationId xmlns:a16="http://schemas.microsoft.com/office/drawing/2014/main" id="{58432EEB-0B59-49ED-B4D8-75506FCBC923}"/>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256719" y="983630"/>
              <a:ext cx="79893" cy="229002"/>
            </a:xfrm>
            <a:prstGeom prst="rect">
              <a:avLst/>
            </a:prstGeom>
          </p:spPr>
        </p:pic>
        <p:pic>
          <p:nvPicPr>
            <p:cNvPr id="64" name="Picture 26">
              <a:extLst>
                <a:ext uri="{FF2B5EF4-FFF2-40B4-BE49-F238E27FC236}">
                  <a16:creationId xmlns:a16="http://schemas.microsoft.com/office/drawing/2014/main" id="{082BEED8-9864-417B-B6E2-1F93B63B9CA4}"/>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354904" y="983630"/>
              <a:ext cx="79893" cy="229002"/>
            </a:xfrm>
            <a:prstGeom prst="rect">
              <a:avLst/>
            </a:prstGeom>
          </p:spPr>
        </p:pic>
        <p:pic>
          <p:nvPicPr>
            <p:cNvPr id="65" name="Picture 26">
              <a:extLst>
                <a:ext uri="{FF2B5EF4-FFF2-40B4-BE49-F238E27FC236}">
                  <a16:creationId xmlns:a16="http://schemas.microsoft.com/office/drawing/2014/main" id="{CEC91726-0AD8-4CFA-932F-391A8767EB2B}"/>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453821" y="983630"/>
              <a:ext cx="79893" cy="229002"/>
            </a:xfrm>
            <a:prstGeom prst="rect">
              <a:avLst/>
            </a:prstGeom>
          </p:spPr>
        </p:pic>
        <p:pic>
          <p:nvPicPr>
            <p:cNvPr id="66" name="Picture 26">
              <a:extLst>
                <a:ext uri="{FF2B5EF4-FFF2-40B4-BE49-F238E27FC236}">
                  <a16:creationId xmlns:a16="http://schemas.microsoft.com/office/drawing/2014/main" id="{5947FE4D-F4E7-49E3-B987-42D0715C1FF7}"/>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556762" y="983630"/>
              <a:ext cx="79893" cy="229002"/>
            </a:xfrm>
            <a:prstGeom prst="rect">
              <a:avLst/>
            </a:prstGeom>
          </p:spPr>
        </p:pic>
      </p:grpSp>
      <p:pic>
        <p:nvPicPr>
          <p:cNvPr id="67" name="Picture 26">
            <a:extLst>
              <a:ext uri="{FF2B5EF4-FFF2-40B4-BE49-F238E27FC236}">
                <a16:creationId xmlns:a16="http://schemas.microsoft.com/office/drawing/2014/main" id="{07214AA7-6918-4223-BEDF-48F93C99A4CF}"/>
              </a:ext>
            </a:extLst>
          </p:cNvPr>
          <p:cNvPicPr>
            <a:picLocks noChangeAspect="1"/>
          </p:cNvPicPr>
          <p:nvPr/>
        </p:nvPicPr>
        <p:blipFill>
          <a:blip r:embed="rId4"/>
          <a:stretch>
            <a:fillRect/>
          </a:stretch>
        </p:blipFill>
        <p:spPr>
          <a:xfrm>
            <a:off x="8346290" y="2236939"/>
            <a:ext cx="406439" cy="1165002"/>
          </a:xfrm>
          <a:prstGeom prst="rect">
            <a:avLst/>
          </a:prstGeom>
          <a:solidFill>
            <a:srgbClr val="EA0000"/>
          </a:solidFill>
          <a:ln>
            <a:noFill/>
          </a:ln>
        </p:spPr>
      </p:pic>
      <p:pic>
        <p:nvPicPr>
          <p:cNvPr id="1026" name="Picture 2" descr="Home">
            <a:extLst>
              <a:ext uri="{FF2B5EF4-FFF2-40B4-BE49-F238E27FC236}">
                <a16:creationId xmlns:a16="http://schemas.microsoft.com/office/drawing/2014/main" id="{D619FB96-F648-43FA-8B77-32943C873976}"/>
              </a:ext>
            </a:extLst>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0231376" y="2118779"/>
            <a:ext cx="1682095" cy="1682095"/>
          </a:xfrm>
          <a:prstGeom prst="rect">
            <a:avLst/>
          </a:prstGeom>
          <a:noFill/>
          <a:extLst>
            <a:ext uri="{909E8E84-426E-40DD-AFC4-6F175D3DCCD1}">
              <a14:hiddenFill xmlns:a14="http://schemas.microsoft.com/office/drawing/2010/main">
                <a:solidFill>
                  <a:srgbClr val="FFFFFF"/>
                </a:solidFill>
              </a14:hiddenFill>
            </a:ext>
          </a:extLst>
        </p:spPr>
      </p:pic>
      <p:sp>
        <p:nvSpPr>
          <p:cNvPr id="68" name="Title 1">
            <a:extLst>
              <a:ext uri="{FF2B5EF4-FFF2-40B4-BE49-F238E27FC236}">
                <a16:creationId xmlns:a16="http://schemas.microsoft.com/office/drawing/2014/main" id="{AFBE8578-78DA-48EE-A818-1CEAD2AD6E8F}"/>
              </a:ext>
            </a:extLst>
          </p:cNvPr>
          <p:cNvSpPr txBox="1">
            <a:spLocks/>
          </p:cNvSpPr>
          <p:nvPr/>
        </p:nvSpPr>
        <p:spPr>
          <a:xfrm>
            <a:off x="457200" y="192505"/>
            <a:ext cx="10515600" cy="953074"/>
          </a:xfrm>
          <a:prstGeom prst="rect">
            <a:avLst/>
          </a:prstGeom>
          <a:noFill/>
          <a:ln>
            <a:noFill/>
          </a:ln>
        </p:spPr>
        <p:txBody>
          <a:bodyPr spcFirstLastPara="1" wrap="square" lIns="45700" tIns="45700" rIns="45700"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1pPr>
            <a:lvl2pPr marR="0" lvl="1" algn="l" rtl="0">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2pPr>
            <a:lvl3pPr marR="0" lvl="2" algn="l" rtl="0">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3pPr>
            <a:lvl4pPr marR="0" lvl="3" algn="l" rtl="0">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4pPr>
            <a:lvl5pPr marR="0" lvl="4" algn="l" rtl="0">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5pPr>
            <a:lvl6pPr marR="0" lvl="5" algn="l" rtl="0">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6pPr>
            <a:lvl7pPr marR="0" lvl="6" algn="l" rtl="0">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7pPr>
            <a:lvl8pPr marR="0" lvl="7" algn="l" rtl="0">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8pPr>
            <a:lvl9pPr marR="0" lvl="8" algn="l" rtl="0">
              <a:lnSpc>
                <a:spcPct val="90000"/>
              </a:lnSpc>
              <a:spcBef>
                <a:spcPts val="0"/>
              </a:spcBef>
              <a:spcAft>
                <a:spcPts val="0"/>
              </a:spcAft>
              <a:buClr>
                <a:srgbClr val="FFFFFF"/>
              </a:buClr>
              <a:buSzPts val="1800"/>
              <a:buFont typeface="Lato"/>
              <a:buNone/>
              <a:defRPr sz="3200" b="1" i="0" u="none" strike="noStrike" cap="none">
                <a:solidFill>
                  <a:srgbClr val="FFFFFF"/>
                </a:solidFill>
                <a:latin typeface="Lato"/>
                <a:ea typeface="Lato"/>
                <a:cs typeface="Lato"/>
                <a:sym typeface="Lato"/>
              </a:defRPr>
            </a:lvl9pPr>
          </a:lstStyle>
          <a:p>
            <a:pPr marL="0" marR="0" lvl="0" indent="0" algn="l" defTabSz="914400" rtl="0" eaLnBrk="1" fontAlgn="auto" latinLnBrk="0" hangingPunct="1">
              <a:lnSpc>
                <a:spcPct val="90000"/>
              </a:lnSpc>
              <a:spcBef>
                <a:spcPts val="0"/>
              </a:spcBef>
              <a:spcAft>
                <a:spcPts val="0"/>
              </a:spcAft>
              <a:buClr>
                <a:srgbClr val="FFFFFF"/>
              </a:buClr>
              <a:buSzPts val="1800"/>
              <a:buFont typeface="Lato"/>
              <a:buNone/>
              <a:tabLst/>
              <a:defRPr/>
            </a:pPr>
            <a:r>
              <a:rPr kumimoji="0" lang="en-US" sz="3200" b="1" i="0" u="none" strike="noStrike" kern="0" cap="none" spc="0" normalizeH="0" baseline="0" noProof="0">
                <a:ln>
                  <a:noFill/>
                </a:ln>
                <a:solidFill>
                  <a:srgbClr val="FFFFFF"/>
                </a:solidFill>
                <a:effectLst/>
                <a:uLnTx/>
                <a:uFillTx/>
                <a:latin typeface="Lato"/>
                <a:ea typeface="Lato"/>
                <a:cs typeface="Lato"/>
                <a:sym typeface="Lato"/>
              </a:rPr>
              <a:t>Growth strategy based on 5 points</a:t>
            </a:r>
          </a:p>
        </p:txBody>
      </p:sp>
    </p:spTree>
    <p:extLst>
      <p:ext uri="{BB962C8B-B14F-4D97-AF65-F5344CB8AC3E}">
        <p14:creationId xmlns:p14="http://schemas.microsoft.com/office/powerpoint/2010/main" val="1616791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6B5B386D-1C45-4B79-B7A4-AC4981CBED65}"/>
              </a:ext>
            </a:extLst>
          </p:cNvPr>
          <p:cNvSpPr txBox="1"/>
          <p:nvPr/>
        </p:nvSpPr>
        <p:spPr>
          <a:xfrm>
            <a:off x="113408" y="216180"/>
            <a:ext cx="11274640" cy="70788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000" b="1" kern="0">
                <a:solidFill>
                  <a:srgbClr val="E82101"/>
                </a:solidFill>
                <a:latin typeface="Calibri" panose="020F0502020204030204"/>
                <a:cs typeface="Arial" pitchFamily="34" charset="0"/>
              </a:defRPr>
            </a:lvl1pPr>
          </a:lstStyle>
          <a:p>
            <a:r>
              <a:rPr lang="en-US" sz="4000" dirty="0" err="1"/>
              <a:t>Returnables</a:t>
            </a:r>
            <a:r>
              <a:rPr lang="en-US" sz="4000" dirty="0"/>
              <a:t> play a strategic Role in our Business</a:t>
            </a:r>
          </a:p>
        </p:txBody>
      </p:sp>
      <p:sp>
        <p:nvSpPr>
          <p:cNvPr id="4" name="Rectángulo redondeado 7">
            <a:extLst>
              <a:ext uri="{FF2B5EF4-FFF2-40B4-BE49-F238E27FC236}">
                <a16:creationId xmlns:a16="http://schemas.microsoft.com/office/drawing/2014/main" id="{6549A35C-F7CF-46FB-B1FC-791F5BBA9662}"/>
              </a:ext>
            </a:extLst>
          </p:cNvPr>
          <p:cNvSpPr/>
          <p:nvPr/>
        </p:nvSpPr>
        <p:spPr>
          <a:xfrm>
            <a:off x="456437" y="1333141"/>
            <a:ext cx="11274640" cy="4734155"/>
          </a:xfrm>
          <a:prstGeom prst="roundRect">
            <a:avLst>
              <a:gd name="adj" fmla="val 8935"/>
            </a:avLst>
          </a:prstGeom>
          <a:solidFill>
            <a:schemeClr val="bg1"/>
          </a:solidFill>
          <a:ln>
            <a:noFill/>
          </a:ln>
          <a:effectLst>
            <a:outerShdw blurRad="254000" dist="38100" dir="2700000" sx="102000" sy="102000" algn="tl"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13">
            <a:extLst>
              <a:ext uri="{FF2B5EF4-FFF2-40B4-BE49-F238E27FC236}">
                <a16:creationId xmlns:a16="http://schemas.microsoft.com/office/drawing/2014/main" id="{E784F2CB-5DC9-4A9B-8C5E-7045241E87AE}"/>
              </a:ext>
            </a:extLst>
          </p:cNvPr>
          <p:cNvSpPr txBox="1"/>
          <p:nvPr/>
        </p:nvSpPr>
        <p:spPr>
          <a:xfrm>
            <a:off x="1031482" y="1680279"/>
            <a:ext cx="10124550" cy="467820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2101"/>
                </a:solidFill>
                <a:effectLst/>
                <a:uLnTx/>
                <a:uFillTx/>
                <a:latin typeface="Arial" panose="020B0604020202020204" pitchFamily="34" charset="0"/>
                <a:ea typeface="+mn-ea"/>
                <a:cs typeface="Arial" panose="020B0604020202020204" pitchFamily="34" charset="0"/>
              </a:rPr>
              <a:t>COMPETITIVE ADVANTAGE</a:t>
            </a: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Protect our Base</a:t>
            </a:r>
            <a:b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br>
            <a:endParaRPr lang="en-US" sz="1600" dirty="0">
              <a:solidFill>
                <a:prstClr val="black">
                  <a:lumMod val="75000"/>
                  <a:lumOff val="25000"/>
                </a:prstClr>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2101"/>
                </a:solidFill>
                <a:effectLst/>
                <a:uLnTx/>
                <a:uFillTx/>
                <a:latin typeface="Arial" panose="020B0604020202020204" pitchFamily="34" charset="0"/>
                <a:ea typeface="+mn-ea"/>
                <a:cs typeface="Arial" panose="020B0604020202020204" pitchFamily="34" charset="0"/>
              </a:rPr>
              <a:t>CONSUMER PERCEPTION</a:t>
            </a: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dirty="0">
                <a:solidFill>
                  <a:prstClr val="black">
                    <a:lumMod val="75000"/>
                    <a:lumOff val="25000"/>
                  </a:prstClr>
                </a:solidFill>
                <a:latin typeface="Arial" panose="020B0604020202020204" pitchFamily="34" charset="0"/>
                <a:cs typeface="Arial" panose="020B0604020202020204" pitchFamily="34" charset="0"/>
              </a:rPr>
              <a:t>Affordable and Competitive Price Points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Levers Habit and improves Frequency of Consumption</a:t>
            </a:r>
            <a:endParaRPr lang="en-US" sz="1600" dirty="0">
              <a:solidFill>
                <a:prstClr val="black">
                  <a:lumMod val="75000"/>
                  <a:lumOff val="25000"/>
                </a:prstClr>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rial"/>
              </a:rPr>
              <a:t>K</a:t>
            </a:r>
            <a:r>
              <a:rPr kumimoji="0" lang="en-US" sz="1600" b="0" i="0" u="none" strike="noStrike" kern="1200" cap="none" spc="0" normalizeH="0" baseline="0" noProof="0" dirty="0" err="1">
                <a:ln>
                  <a:noFill/>
                </a:ln>
                <a:solidFill>
                  <a:srgbClr val="000000"/>
                </a:solidFill>
                <a:effectLst/>
                <a:uLnTx/>
                <a:uFillTx/>
                <a:latin typeface="Arial"/>
                <a:ea typeface="+mn-ea"/>
                <a:cs typeface="+mn-cs"/>
              </a:rPr>
              <a:t>ey</a:t>
            </a:r>
            <a:r>
              <a:rPr kumimoji="0" lang="en-US" sz="1600" b="0" i="0" u="none" strike="noStrike" kern="1200" cap="none" spc="0" normalizeH="0" baseline="0" noProof="0" dirty="0">
                <a:ln>
                  <a:noFill/>
                </a:ln>
                <a:solidFill>
                  <a:srgbClr val="000000"/>
                </a:solidFill>
                <a:effectLst/>
                <a:uLnTx/>
                <a:uFillTx/>
                <a:latin typeface="Arial"/>
                <a:ea typeface="+mn-ea"/>
                <a:cs typeface="+mn-cs"/>
              </a:rPr>
              <a:t> to </a:t>
            </a:r>
            <a:r>
              <a:rPr kumimoji="0" lang="en-US" sz="1600" i="0" u="none" strike="noStrike" kern="1200" cap="none" spc="0" normalizeH="0" baseline="0" noProof="0" dirty="0">
                <a:ln>
                  <a:noFill/>
                </a:ln>
                <a:solidFill>
                  <a:srgbClr val="000000"/>
                </a:solidFill>
                <a:effectLst/>
                <a:uLnTx/>
                <a:uFillTx/>
                <a:latin typeface="Arial"/>
                <a:ea typeface="+mn-ea"/>
                <a:cs typeface="+mn-cs"/>
              </a:rPr>
              <a:t>consumer loyalty</a:t>
            </a:r>
            <a:r>
              <a:rPr kumimoji="0" lang="en-US" sz="1600" b="1"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a:ln>
                  <a:noFill/>
                </a:ln>
                <a:solidFill>
                  <a:srgbClr val="000000"/>
                </a:solidFill>
                <a:effectLst/>
                <a:uLnTx/>
                <a:uFillTx/>
                <a:latin typeface="Arial"/>
                <a:ea typeface="+mn-ea"/>
                <a:cs typeface="+mn-cs"/>
              </a:rPr>
              <a:t>as packages serve as a constant purchase reminder</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lumMod val="75000"/>
                  <a:lumOff val="25000"/>
                </a:prstClr>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E82101"/>
                </a:solidFill>
                <a:latin typeface="Arial" panose="020B0604020202020204" pitchFamily="34" charset="0"/>
                <a:cs typeface="Arial" panose="020B0604020202020204" pitchFamily="34" charset="0"/>
              </a:rPr>
              <a:t>CATEGORY EXPANSION</a:t>
            </a:r>
            <a:endParaRPr lang="en-US" sz="1600" dirty="0">
              <a:solidFill>
                <a:prstClr val="black">
                  <a:lumMod val="75000"/>
                  <a:lumOff val="25000"/>
                </a:prstClr>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000"/>
                </a:solidFill>
                <a:effectLst/>
                <a:uLnTx/>
                <a:uFillTx/>
                <a:latin typeface="Arial"/>
                <a:ea typeface="+mn-ea"/>
                <a:cs typeface="+mn-cs"/>
              </a:rPr>
              <a:t>In periods of crisis, </a:t>
            </a:r>
            <a:r>
              <a:rPr kumimoji="0" lang="en-US" sz="1600" i="0" u="none" strike="noStrike" kern="1200" cap="none" spc="0" normalizeH="0" baseline="0" noProof="0" dirty="0" err="1">
                <a:ln>
                  <a:noFill/>
                </a:ln>
                <a:solidFill>
                  <a:srgbClr val="000000"/>
                </a:solidFill>
                <a:effectLst/>
                <a:uLnTx/>
                <a:uFillTx/>
                <a:latin typeface="Arial"/>
                <a:ea typeface="+mn-ea"/>
                <a:cs typeface="+mn-cs"/>
              </a:rPr>
              <a:t>Returnables</a:t>
            </a:r>
            <a:r>
              <a:rPr kumimoji="0" lang="en-US" sz="1600" i="0" u="none" strike="noStrike" kern="1200" cap="none" spc="0" normalizeH="0" baseline="0" noProof="0" dirty="0">
                <a:ln>
                  <a:noFill/>
                </a:ln>
                <a:solidFill>
                  <a:srgbClr val="000000"/>
                </a:solidFill>
                <a:effectLst/>
                <a:uLnTx/>
                <a:uFillTx/>
                <a:latin typeface="Arial"/>
                <a:ea typeface="+mn-ea"/>
                <a:cs typeface="+mn-cs"/>
              </a:rPr>
              <a:t> were more consistent as consumers are more loyal</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dirty="0">
                <a:solidFill>
                  <a:prstClr val="black">
                    <a:lumMod val="75000"/>
                    <a:lumOff val="25000"/>
                  </a:prstClr>
                </a:solidFill>
                <a:latin typeface="Arial" panose="020B0604020202020204" pitchFamily="34" charset="0"/>
                <a:cs typeface="Arial" panose="020B0604020202020204" pitchFamily="34" charset="0"/>
              </a:rPr>
              <a:t>Enables OBPPC Strategy Differentiating Packages – One Way</a:t>
            </a:r>
          </a:p>
          <a:p>
            <a:pPr>
              <a:defRPr/>
            </a:pPr>
            <a:r>
              <a:rPr kumimoji="0" lang="en-US" sz="1600" i="0" u="none" strike="noStrike" kern="1200" cap="none" spc="0" normalizeH="0" baseline="0" noProof="0" dirty="0" err="1">
                <a:ln>
                  <a:noFill/>
                </a:ln>
                <a:solidFill>
                  <a:srgbClr val="000000"/>
                </a:solidFill>
                <a:effectLst/>
                <a:uLnTx/>
                <a:uFillTx/>
                <a:latin typeface="Arial"/>
                <a:ea typeface="+mn-ea"/>
                <a:cs typeface="+mn-cs"/>
              </a:rPr>
              <a:t>Returnables</a:t>
            </a:r>
            <a:r>
              <a:rPr kumimoji="0" lang="en-US" sz="1600" i="0" u="none" strike="noStrike" kern="1200" cap="none" spc="0" normalizeH="0" baseline="0" noProof="0" dirty="0">
                <a:ln>
                  <a:noFill/>
                </a:ln>
                <a:solidFill>
                  <a:srgbClr val="000000"/>
                </a:solidFill>
                <a:effectLst/>
                <a:uLnTx/>
                <a:uFillTx/>
                <a:latin typeface="Arial"/>
                <a:ea typeface="+mn-ea"/>
                <a:cs typeface="+mn-cs"/>
              </a:rPr>
              <a:t> are key to </a:t>
            </a:r>
            <a:r>
              <a:rPr kumimoji="0" lang="en-US" sz="1600" i="0" u="none" strike="noStrike" kern="1200" cap="none" spc="0" normalizeH="0" baseline="0" noProof="0" dirty="0" err="1">
                <a:ln>
                  <a:noFill/>
                </a:ln>
                <a:solidFill>
                  <a:srgbClr val="000000"/>
                </a:solidFill>
                <a:effectLst/>
                <a:uLnTx/>
                <a:uFillTx/>
                <a:latin typeface="Arial"/>
                <a:ea typeface="+mn-ea"/>
                <a:cs typeface="+mn-cs"/>
              </a:rPr>
              <a:t>PoS</a:t>
            </a:r>
            <a:r>
              <a:rPr kumimoji="0" lang="en-US" sz="1600" i="0" u="none" strike="noStrike" kern="1200" cap="none" spc="0" normalizeH="0" baseline="0" noProof="0" dirty="0">
                <a:ln>
                  <a:noFill/>
                </a:ln>
                <a:solidFill>
                  <a:srgbClr val="000000"/>
                </a:solidFill>
                <a:effectLst/>
                <a:uLnTx/>
                <a:uFillTx/>
                <a:latin typeface="Arial"/>
                <a:ea typeface="+mn-ea"/>
                <a:cs typeface="+mn-cs"/>
              </a:rPr>
              <a:t> loyalty, not only bringing additional margin, but </a:t>
            </a:r>
            <a:r>
              <a:rPr lang="en-US" sz="1600" dirty="0">
                <a:solidFill>
                  <a:srgbClr val="000000"/>
                </a:solidFill>
                <a:latin typeface="Arial"/>
              </a:rPr>
              <a:t>as an</a:t>
            </a:r>
            <a:r>
              <a:rPr kumimoji="0" lang="en-US" sz="1600" i="0" u="none" strike="noStrike" kern="1200" cap="none" spc="0" normalizeH="0" baseline="0" noProof="0" dirty="0">
                <a:ln>
                  <a:noFill/>
                </a:ln>
                <a:solidFill>
                  <a:srgbClr val="000000"/>
                </a:solidFill>
                <a:effectLst/>
                <a:uLnTx/>
                <a:uFillTx/>
                <a:latin typeface="Arial"/>
                <a:ea typeface="+mn-ea"/>
                <a:cs typeface="+mn-cs"/>
              </a:rPr>
              <a:t> important tool to increase frequency</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2101"/>
                </a:solidFill>
                <a:effectLst/>
                <a:uLnTx/>
                <a:uFillTx/>
                <a:latin typeface="Arial" panose="020B0604020202020204" pitchFamily="34" charset="0"/>
                <a:ea typeface="+mn-ea"/>
                <a:cs typeface="Arial" panose="020B0604020202020204" pitchFamily="34" charset="0"/>
              </a:rPr>
              <a:t>SUSTAINABILITY</a:t>
            </a: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dirty="0">
                <a:solidFill>
                  <a:prstClr val="black">
                    <a:lumMod val="75000"/>
                    <a:lumOff val="25000"/>
                  </a:prstClr>
                </a:solidFill>
                <a:latin typeface="Arial" panose="020B0604020202020204" pitchFamily="34" charset="0"/>
                <a:cs typeface="Arial" panose="020B0604020202020204" pitchFamily="34" charset="0"/>
              </a:rPr>
              <a:t>Reutilize – World Without Waste</a:t>
            </a: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402628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4F6F-4187-4DF4-ADEB-65F8641C28C1}"/>
              </a:ext>
            </a:extLst>
          </p:cNvPr>
          <p:cNvSpPr>
            <a:spLocks noGrp="1"/>
          </p:cNvSpPr>
          <p:nvPr>
            <p:ph type="title"/>
          </p:nvPr>
        </p:nvSpPr>
        <p:spPr>
          <a:xfrm>
            <a:off x="457200" y="192505"/>
            <a:ext cx="10515600" cy="953074"/>
          </a:xfrm>
        </p:spPr>
        <p:txBody>
          <a:bodyPr/>
          <a:lstStyle/>
          <a:p>
            <a:r>
              <a:rPr lang="en-US"/>
              <a:t>The barriers and how we are facing them</a:t>
            </a:r>
          </a:p>
        </p:txBody>
      </p:sp>
      <p:pic>
        <p:nvPicPr>
          <p:cNvPr id="35" name="Picture 326">
            <a:extLst>
              <a:ext uri="{FF2B5EF4-FFF2-40B4-BE49-F238E27FC236}">
                <a16:creationId xmlns:a16="http://schemas.microsoft.com/office/drawing/2014/main" id="{43799F30-518D-4E30-A3EC-15E4D3262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8610" y="438502"/>
            <a:ext cx="1442103" cy="634115"/>
          </a:xfrm>
          <a:prstGeom prst="rect">
            <a:avLst/>
          </a:prstGeom>
        </p:spPr>
      </p:pic>
      <p:sp>
        <p:nvSpPr>
          <p:cNvPr id="142" name="Cheurón 12">
            <a:extLst>
              <a:ext uri="{FF2B5EF4-FFF2-40B4-BE49-F238E27FC236}">
                <a16:creationId xmlns:a16="http://schemas.microsoft.com/office/drawing/2014/main" id="{92ED3562-E184-409D-ADD5-CDD4F012B8F7}"/>
              </a:ext>
            </a:extLst>
          </p:cNvPr>
          <p:cNvSpPr/>
          <p:nvPr/>
        </p:nvSpPr>
        <p:spPr>
          <a:xfrm>
            <a:off x="6848418" y="1600149"/>
            <a:ext cx="2841586" cy="469951"/>
          </a:xfrm>
          <a:prstGeom prst="chevron">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black"/>
              </a:solidFill>
              <a:effectLst/>
              <a:uLnTx/>
              <a:uFillTx/>
              <a:latin typeface="Calibri"/>
              <a:ea typeface="+mn-ea"/>
              <a:cs typeface="+mn-cs"/>
            </a:endParaRPr>
          </a:p>
        </p:txBody>
      </p:sp>
      <p:sp>
        <p:nvSpPr>
          <p:cNvPr id="143" name="Cheurón 11">
            <a:extLst>
              <a:ext uri="{FF2B5EF4-FFF2-40B4-BE49-F238E27FC236}">
                <a16:creationId xmlns:a16="http://schemas.microsoft.com/office/drawing/2014/main" id="{42E67DBC-7E41-41F6-8150-A5B4BC825867}"/>
              </a:ext>
            </a:extLst>
          </p:cNvPr>
          <p:cNvSpPr/>
          <p:nvPr/>
        </p:nvSpPr>
        <p:spPr>
          <a:xfrm>
            <a:off x="4613218" y="1600149"/>
            <a:ext cx="2841586" cy="469951"/>
          </a:xfrm>
          <a:prstGeom prst="chevron">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black"/>
              </a:solidFill>
              <a:effectLst/>
              <a:uLnTx/>
              <a:uFillTx/>
              <a:latin typeface="Calibri"/>
              <a:ea typeface="+mn-ea"/>
              <a:cs typeface="+mn-cs"/>
            </a:endParaRPr>
          </a:p>
        </p:txBody>
      </p:sp>
      <p:sp>
        <p:nvSpPr>
          <p:cNvPr id="145" name="Cheurón 1">
            <a:extLst>
              <a:ext uri="{FF2B5EF4-FFF2-40B4-BE49-F238E27FC236}">
                <a16:creationId xmlns:a16="http://schemas.microsoft.com/office/drawing/2014/main" id="{A7706CEE-018A-4622-BFD3-7D01B4445A43}"/>
              </a:ext>
            </a:extLst>
          </p:cNvPr>
          <p:cNvSpPr/>
          <p:nvPr/>
        </p:nvSpPr>
        <p:spPr>
          <a:xfrm>
            <a:off x="2378018" y="1600149"/>
            <a:ext cx="2841586" cy="469951"/>
          </a:xfrm>
          <a:prstGeom prst="chevron">
            <a:avLst/>
          </a:prstGeom>
          <a:solidFill>
            <a:srgbClr val="E11B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black"/>
              </a:solidFill>
              <a:effectLst/>
              <a:uLnTx/>
              <a:uFillTx/>
              <a:latin typeface="Calibri"/>
              <a:ea typeface="+mn-ea"/>
              <a:cs typeface="+mn-cs"/>
            </a:endParaRPr>
          </a:p>
        </p:txBody>
      </p:sp>
      <p:sp>
        <p:nvSpPr>
          <p:cNvPr id="146" name="TextBox 7">
            <a:extLst>
              <a:ext uri="{FF2B5EF4-FFF2-40B4-BE49-F238E27FC236}">
                <a16:creationId xmlns:a16="http://schemas.microsoft.com/office/drawing/2014/main" id="{AC82FAEC-8166-40C1-B1AE-FB637E97E6E8}"/>
              </a:ext>
            </a:extLst>
          </p:cNvPr>
          <p:cNvSpPr txBox="1"/>
          <p:nvPr/>
        </p:nvSpPr>
        <p:spPr>
          <a:xfrm>
            <a:off x="2682793" y="1650323"/>
            <a:ext cx="2666536"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FFFFFF"/>
                </a:solidFill>
                <a:effectLst/>
                <a:uLnTx/>
                <a:uFillTx/>
                <a:latin typeface="Century Gothic"/>
                <a:ea typeface="Century Gothic" charset="0"/>
                <a:cs typeface="Century Gothic" charset="0"/>
              </a:rPr>
              <a:t>BOTTLE AVAILABILITY</a:t>
            </a:r>
          </a:p>
        </p:txBody>
      </p:sp>
      <p:sp>
        <p:nvSpPr>
          <p:cNvPr id="147" name="TextBox 7">
            <a:extLst>
              <a:ext uri="{FF2B5EF4-FFF2-40B4-BE49-F238E27FC236}">
                <a16:creationId xmlns:a16="http://schemas.microsoft.com/office/drawing/2014/main" id="{3D01FCEB-8688-451F-B48B-BBDE6065C121}"/>
              </a:ext>
            </a:extLst>
          </p:cNvPr>
          <p:cNvSpPr txBox="1"/>
          <p:nvPr/>
        </p:nvSpPr>
        <p:spPr>
          <a:xfrm>
            <a:off x="5698554" y="1650323"/>
            <a:ext cx="966857"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FFFFFF"/>
                </a:solidFill>
                <a:effectLst/>
                <a:uLnTx/>
                <a:uFillTx/>
                <a:latin typeface="Century Gothic"/>
                <a:ea typeface="Century Gothic" charset="0"/>
                <a:cs typeface="Century Gothic" charset="0"/>
              </a:rPr>
              <a:t>COLD</a:t>
            </a:r>
            <a:endParaRPr kumimoji="0" lang="en-US" sz="1600" b="1" i="0" u="none" strike="noStrike" kern="1200" cap="none" spc="0" normalizeH="0" baseline="0" noProof="0">
              <a:ln>
                <a:noFill/>
              </a:ln>
              <a:solidFill>
                <a:srgbClr val="FFFFFF"/>
              </a:solidFill>
              <a:effectLst/>
              <a:uLnTx/>
              <a:uFillTx/>
              <a:latin typeface="Century Gothic" charset="0"/>
              <a:ea typeface="Century Gothic" charset="0"/>
              <a:cs typeface="Century Gothic" charset="0"/>
            </a:endParaRPr>
          </a:p>
        </p:txBody>
      </p:sp>
      <p:sp>
        <p:nvSpPr>
          <p:cNvPr id="148" name="TextBox 7">
            <a:extLst>
              <a:ext uri="{FF2B5EF4-FFF2-40B4-BE49-F238E27FC236}">
                <a16:creationId xmlns:a16="http://schemas.microsoft.com/office/drawing/2014/main" id="{1D980933-7491-4BB8-8C20-9BAB47D052F3}"/>
              </a:ext>
            </a:extLst>
          </p:cNvPr>
          <p:cNvSpPr txBox="1"/>
          <p:nvPr/>
        </p:nvSpPr>
        <p:spPr>
          <a:xfrm>
            <a:off x="7994630" y="1650323"/>
            <a:ext cx="1098358"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4B4B4A"/>
                </a:solidFill>
                <a:effectLst/>
                <a:uLnTx/>
                <a:uFillTx/>
                <a:latin typeface="Century Gothic"/>
                <a:ea typeface="+mn-ea"/>
                <a:cs typeface="+mn-cs"/>
              </a:rPr>
              <a:t>PRICE</a:t>
            </a:r>
          </a:p>
        </p:txBody>
      </p:sp>
      <p:sp>
        <p:nvSpPr>
          <p:cNvPr id="149" name="Elipse 148">
            <a:extLst>
              <a:ext uri="{FF2B5EF4-FFF2-40B4-BE49-F238E27FC236}">
                <a16:creationId xmlns:a16="http://schemas.microsoft.com/office/drawing/2014/main" id="{8D5D60B3-741D-4789-9AB4-21AD47F50E92}"/>
              </a:ext>
            </a:extLst>
          </p:cNvPr>
          <p:cNvSpPr/>
          <p:nvPr/>
        </p:nvSpPr>
        <p:spPr>
          <a:xfrm>
            <a:off x="1501097" y="3517505"/>
            <a:ext cx="1139817" cy="1139812"/>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entury Gothic" charset="0"/>
              <a:ea typeface="Century Gothic" charset="0"/>
              <a:cs typeface="Century Gothic" charset="0"/>
            </a:endParaRPr>
          </a:p>
        </p:txBody>
      </p:sp>
      <p:sp>
        <p:nvSpPr>
          <p:cNvPr id="150" name="CuadroTexto 76">
            <a:extLst>
              <a:ext uri="{FF2B5EF4-FFF2-40B4-BE49-F238E27FC236}">
                <a16:creationId xmlns:a16="http://schemas.microsoft.com/office/drawing/2014/main" id="{6717F8EA-842C-4242-B891-ADB3BEEB6632}"/>
              </a:ext>
            </a:extLst>
          </p:cNvPr>
          <p:cNvSpPr txBox="1"/>
          <p:nvPr/>
        </p:nvSpPr>
        <p:spPr>
          <a:xfrm>
            <a:off x="1452497" y="3680496"/>
            <a:ext cx="1205442"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Do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they</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have</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the</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brand</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I am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used</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to</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a:t>
            </a:r>
            <a:endParaRPr kumimoji="0" lang="es-MX"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p:txBody>
      </p:sp>
      <p:sp>
        <p:nvSpPr>
          <p:cNvPr id="151" name="Elipse 150">
            <a:extLst>
              <a:ext uri="{FF2B5EF4-FFF2-40B4-BE49-F238E27FC236}">
                <a16:creationId xmlns:a16="http://schemas.microsoft.com/office/drawing/2014/main" id="{A3C9D841-9703-4285-885B-77CB37E6CFE6}"/>
              </a:ext>
            </a:extLst>
          </p:cNvPr>
          <p:cNvSpPr/>
          <p:nvPr/>
        </p:nvSpPr>
        <p:spPr>
          <a:xfrm>
            <a:off x="1933683" y="3251588"/>
            <a:ext cx="274645" cy="274645"/>
          </a:xfrm>
          <a:prstGeom prst="ellipse">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152" name="Elipse 151">
            <a:extLst>
              <a:ext uri="{FF2B5EF4-FFF2-40B4-BE49-F238E27FC236}">
                <a16:creationId xmlns:a16="http://schemas.microsoft.com/office/drawing/2014/main" id="{97219730-DD02-45A4-BA5A-56270F9C951D}"/>
              </a:ext>
            </a:extLst>
          </p:cNvPr>
          <p:cNvSpPr/>
          <p:nvPr/>
        </p:nvSpPr>
        <p:spPr>
          <a:xfrm>
            <a:off x="1933683" y="4672002"/>
            <a:ext cx="274645" cy="274645"/>
          </a:xfrm>
          <a:prstGeom prst="ellipse">
            <a:avLst/>
          </a:prstGeom>
          <a:solidFill>
            <a:srgbClr val="E11B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153" name="Elipse 152">
            <a:extLst>
              <a:ext uri="{FF2B5EF4-FFF2-40B4-BE49-F238E27FC236}">
                <a16:creationId xmlns:a16="http://schemas.microsoft.com/office/drawing/2014/main" id="{05929A55-E834-426D-A89A-DA4FB7341519}"/>
              </a:ext>
            </a:extLst>
          </p:cNvPr>
          <p:cNvSpPr/>
          <p:nvPr/>
        </p:nvSpPr>
        <p:spPr>
          <a:xfrm>
            <a:off x="3187420" y="2131302"/>
            <a:ext cx="1139817" cy="1139812"/>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entury Gothic" charset="0"/>
              <a:ea typeface="Century Gothic" charset="0"/>
              <a:cs typeface="Century Gothic" charset="0"/>
            </a:endParaRPr>
          </a:p>
        </p:txBody>
      </p:sp>
      <p:sp>
        <p:nvSpPr>
          <p:cNvPr id="154" name="CuadroTexto 76">
            <a:extLst>
              <a:ext uri="{FF2B5EF4-FFF2-40B4-BE49-F238E27FC236}">
                <a16:creationId xmlns:a16="http://schemas.microsoft.com/office/drawing/2014/main" id="{120E27CD-B9E0-4918-A224-BA51A2BE92BA}"/>
              </a:ext>
            </a:extLst>
          </p:cNvPr>
          <p:cNvSpPr txBox="1"/>
          <p:nvPr/>
        </p:nvSpPr>
        <p:spPr>
          <a:xfrm>
            <a:off x="3153579" y="2376908"/>
            <a:ext cx="1171557"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Do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they</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have</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the</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size</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that</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I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want</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a:t>
            </a:r>
            <a:endParaRPr kumimoji="0" lang="es-MX"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p:txBody>
      </p:sp>
      <p:sp>
        <p:nvSpPr>
          <p:cNvPr id="155" name="Elipse 154">
            <a:extLst>
              <a:ext uri="{FF2B5EF4-FFF2-40B4-BE49-F238E27FC236}">
                <a16:creationId xmlns:a16="http://schemas.microsoft.com/office/drawing/2014/main" id="{CA6F2ADF-DAC4-42F7-A1EB-C4537D5DFC6F}"/>
              </a:ext>
            </a:extLst>
          </p:cNvPr>
          <p:cNvSpPr/>
          <p:nvPr/>
        </p:nvSpPr>
        <p:spPr>
          <a:xfrm>
            <a:off x="4361451" y="2514863"/>
            <a:ext cx="274645" cy="274645"/>
          </a:xfrm>
          <a:prstGeom prst="ellipse">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156" name="Elipse 155">
            <a:extLst>
              <a:ext uri="{FF2B5EF4-FFF2-40B4-BE49-F238E27FC236}">
                <a16:creationId xmlns:a16="http://schemas.microsoft.com/office/drawing/2014/main" id="{A3F120E2-7D52-4288-AEAC-A4EFAEF88986}"/>
              </a:ext>
            </a:extLst>
          </p:cNvPr>
          <p:cNvSpPr/>
          <p:nvPr/>
        </p:nvSpPr>
        <p:spPr>
          <a:xfrm>
            <a:off x="3608476" y="3234272"/>
            <a:ext cx="274645" cy="274645"/>
          </a:xfrm>
          <a:prstGeom prst="ellipse">
            <a:avLst/>
          </a:prstGeom>
          <a:solidFill>
            <a:srgbClr val="E11B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157" name="Elipse 156">
            <a:extLst>
              <a:ext uri="{FF2B5EF4-FFF2-40B4-BE49-F238E27FC236}">
                <a16:creationId xmlns:a16="http://schemas.microsoft.com/office/drawing/2014/main" id="{D592D99E-5476-4B2E-B79D-BAED2A95232F}"/>
              </a:ext>
            </a:extLst>
          </p:cNvPr>
          <p:cNvSpPr/>
          <p:nvPr/>
        </p:nvSpPr>
        <p:spPr>
          <a:xfrm>
            <a:off x="5565350" y="2131302"/>
            <a:ext cx="1139817" cy="1139812"/>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entury Gothic" charset="0"/>
              <a:ea typeface="Century Gothic" charset="0"/>
              <a:cs typeface="Century Gothic" charset="0"/>
            </a:endParaRPr>
          </a:p>
        </p:txBody>
      </p:sp>
      <p:sp>
        <p:nvSpPr>
          <p:cNvPr id="158" name="CuadroTexto 76">
            <a:extLst>
              <a:ext uri="{FF2B5EF4-FFF2-40B4-BE49-F238E27FC236}">
                <a16:creationId xmlns:a16="http://schemas.microsoft.com/office/drawing/2014/main" id="{C999507F-0D1A-4F7D-9B6F-AF406A60F985}"/>
              </a:ext>
            </a:extLst>
          </p:cNvPr>
          <p:cNvSpPr txBox="1"/>
          <p:nvPr/>
        </p:nvSpPr>
        <p:spPr>
          <a:xfrm>
            <a:off x="5524264" y="2351921"/>
            <a:ext cx="1199761"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Is</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the</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product</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cold</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a:t>
            </a:r>
            <a:endParaRPr kumimoji="0" lang="es-MX"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p:txBody>
      </p:sp>
      <p:sp>
        <p:nvSpPr>
          <p:cNvPr id="159" name="Elipse 158">
            <a:extLst>
              <a:ext uri="{FF2B5EF4-FFF2-40B4-BE49-F238E27FC236}">
                <a16:creationId xmlns:a16="http://schemas.microsoft.com/office/drawing/2014/main" id="{2DBE89B3-2726-483E-B7A7-72C2FB1BC720}"/>
              </a:ext>
            </a:extLst>
          </p:cNvPr>
          <p:cNvSpPr/>
          <p:nvPr/>
        </p:nvSpPr>
        <p:spPr>
          <a:xfrm>
            <a:off x="6707469" y="2546423"/>
            <a:ext cx="274645" cy="274645"/>
          </a:xfrm>
          <a:prstGeom prst="ellipse">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160" name="Elipse 159">
            <a:extLst>
              <a:ext uri="{FF2B5EF4-FFF2-40B4-BE49-F238E27FC236}">
                <a16:creationId xmlns:a16="http://schemas.microsoft.com/office/drawing/2014/main" id="{B04009DE-2F6E-4B82-9DB3-8E3C490DF44F}"/>
              </a:ext>
            </a:extLst>
          </p:cNvPr>
          <p:cNvSpPr/>
          <p:nvPr/>
        </p:nvSpPr>
        <p:spPr>
          <a:xfrm>
            <a:off x="5997936" y="3269079"/>
            <a:ext cx="274645" cy="274645"/>
          </a:xfrm>
          <a:prstGeom prst="ellipse">
            <a:avLst/>
          </a:prstGeom>
          <a:solidFill>
            <a:srgbClr val="E11B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161" name="Elipse 160">
            <a:extLst>
              <a:ext uri="{FF2B5EF4-FFF2-40B4-BE49-F238E27FC236}">
                <a16:creationId xmlns:a16="http://schemas.microsoft.com/office/drawing/2014/main" id="{AEBE13CB-9DEA-494C-8CAF-57C56BB6EB65}"/>
              </a:ext>
            </a:extLst>
          </p:cNvPr>
          <p:cNvSpPr/>
          <p:nvPr/>
        </p:nvSpPr>
        <p:spPr>
          <a:xfrm>
            <a:off x="4424498" y="3517505"/>
            <a:ext cx="1139817" cy="1139812"/>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entury Gothic" charset="0"/>
              <a:ea typeface="Century Gothic" charset="0"/>
              <a:cs typeface="Century Gothic" charset="0"/>
            </a:endParaRPr>
          </a:p>
        </p:txBody>
      </p:sp>
      <p:sp>
        <p:nvSpPr>
          <p:cNvPr id="162" name="CuadroTexto 76">
            <a:extLst>
              <a:ext uri="{FF2B5EF4-FFF2-40B4-BE49-F238E27FC236}">
                <a16:creationId xmlns:a16="http://schemas.microsoft.com/office/drawing/2014/main" id="{F112583F-6510-4E06-BD8F-01435A4AF498}"/>
              </a:ext>
            </a:extLst>
          </p:cNvPr>
          <p:cNvSpPr txBox="1"/>
          <p:nvPr/>
        </p:nvSpPr>
        <p:spPr>
          <a:xfrm>
            <a:off x="4438101" y="3830824"/>
            <a:ext cx="1058544"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Can I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get</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another</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size</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a:t>
            </a:r>
            <a:endParaRPr kumimoji="0" lang="es-MX"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p:txBody>
      </p:sp>
      <p:sp>
        <p:nvSpPr>
          <p:cNvPr id="163" name="Elipse 162">
            <a:extLst>
              <a:ext uri="{FF2B5EF4-FFF2-40B4-BE49-F238E27FC236}">
                <a16:creationId xmlns:a16="http://schemas.microsoft.com/office/drawing/2014/main" id="{52EF9941-D252-4DAA-9EB7-18E7A505ABE5}"/>
              </a:ext>
            </a:extLst>
          </p:cNvPr>
          <p:cNvSpPr/>
          <p:nvPr/>
        </p:nvSpPr>
        <p:spPr>
          <a:xfrm>
            <a:off x="5566617" y="3932626"/>
            <a:ext cx="274645" cy="274645"/>
          </a:xfrm>
          <a:prstGeom prst="ellipse">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164" name="Elipse 163">
            <a:extLst>
              <a:ext uri="{FF2B5EF4-FFF2-40B4-BE49-F238E27FC236}">
                <a16:creationId xmlns:a16="http://schemas.microsoft.com/office/drawing/2014/main" id="{F2FAC5E0-09D3-4971-AD11-24B4336A8594}"/>
              </a:ext>
            </a:extLst>
          </p:cNvPr>
          <p:cNvSpPr/>
          <p:nvPr/>
        </p:nvSpPr>
        <p:spPr>
          <a:xfrm>
            <a:off x="4857084" y="4655282"/>
            <a:ext cx="274645" cy="274645"/>
          </a:xfrm>
          <a:prstGeom prst="ellipse">
            <a:avLst/>
          </a:prstGeom>
          <a:solidFill>
            <a:srgbClr val="E11B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165" name="Elipse 164">
            <a:extLst>
              <a:ext uri="{FF2B5EF4-FFF2-40B4-BE49-F238E27FC236}">
                <a16:creationId xmlns:a16="http://schemas.microsoft.com/office/drawing/2014/main" id="{AC93E8E8-A78A-4EC5-8F69-CE26DD9A54CC}"/>
              </a:ext>
            </a:extLst>
          </p:cNvPr>
          <p:cNvSpPr/>
          <p:nvPr/>
        </p:nvSpPr>
        <p:spPr>
          <a:xfrm>
            <a:off x="7830341" y="2133116"/>
            <a:ext cx="1139817" cy="1139812"/>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entury Gothic" charset="0"/>
              <a:ea typeface="Century Gothic" charset="0"/>
              <a:cs typeface="Century Gothic" charset="0"/>
            </a:endParaRPr>
          </a:p>
        </p:txBody>
      </p:sp>
      <p:sp>
        <p:nvSpPr>
          <p:cNvPr id="166" name="CuadroTexto 76">
            <a:extLst>
              <a:ext uri="{FF2B5EF4-FFF2-40B4-BE49-F238E27FC236}">
                <a16:creationId xmlns:a16="http://schemas.microsoft.com/office/drawing/2014/main" id="{FDB2CAF3-0B82-4B64-82D0-248002A4B77B}"/>
              </a:ext>
            </a:extLst>
          </p:cNvPr>
          <p:cNvSpPr txBox="1"/>
          <p:nvPr/>
        </p:nvSpPr>
        <p:spPr>
          <a:xfrm>
            <a:off x="7806620" y="2289628"/>
            <a:ext cx="1199761" cy="803296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Is</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it</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the</a:t>
            </a: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right</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Price?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p:txBody>
      </p:sp>
      <p:sp>
        <p:nvSpPr>
          <p:cNvPr id="167" name="Elipse 166">
            <a:extLst>
              <a:ext uri="{FF2B5EF4-FFF2-40B4-BE49-F238E27FC236}">
                <a16:creationId xmlns:a16="http://schemas.microsoft.com/office/drawing/2014/main" id="{E7D68A19-E0D1-4036-A0F7-9FA52EE6E661}"/>
              </a:ext>
            </a:extLst>
          </p:cNvPr>
          <p:cNvSpPr/>
          <p:nvPr/>
        </p:nvSpPr>
        <p:spPr>
          <a:xfrm>
            <a:off x="8972460" y="2548237"/>
            <a:ext cx="274645" cy="274645"/>
          </a:xfrm>
          <a:prstGeom prst="ellipse">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168" name="Elipse 167">
            <a:extLst>
              <a:ext uri="{FF2B5EF4-FFF2-40B4-BE49-F238E27FC236}">
                <a16:creationId xmlns:a16="http://schemas.microsoft.com/office/drawing/2014/main" id="{DAF46BC6-DE23-49CB-A241-B0AF2783CC1D}"/>
              </a:ext>
            </a:extLst>
          </p:cNvPr>
          <p:cNvSpPr/>
          <p:nvPr/>
        </p:nvSpPr>
        <p:spPr>
          <a:xfrm>
            <a:off x="8262927" y="3270893"/>
            <a:ext cx="274645" cy="274645"/>
          </a:xfrm>
          <a:prstGeom prst="ellipse">
            <a:avLst/>
          </a:prstGeom>
          <a:solidFill>
            <a:srgbClr val="E11B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169" name="Elipse 168">
            <a:extLst>
              <a:ext uri="{FF2B5EF4-FFF2-40B4-BE49-F238E27FC236}">
                <a16:creationId xmlns:a16="http://schemas.microsoft.com/office/drawing/2014/main" id="{FE362A1D-F6D0-40E7-8009-BAAE6B8E12B5}"/>
              </a:ext>
            </a:extLst>
          </p:cNvPr>
          <p:cNvSpPr/>
          <p:nvPr/>
        </p:nvSpPr>
        <p:spPr>
          <a:xfrm>
            <a:off x="10002773" y="2131302"/>
            <a:ext cx="1139817" cy="1139812"/>
          </a:xfrm>
          <a:prstGeom prst="ellipse">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entury Gothic" charset="0"/>
              <a:ea typeface="Century Gothic" charset="0"/>
              <a:cs typeface="Century Gothic" charset="0"/>
            </a:endParaRPr>
          </a:p>
        </p:txBody>
      </p:sp>
      <p:sp>
        <p:nvSpPr>
          <p:cNvPr id="170" name="CuadroTexto 76">
            <a:extLst>
              <a:ext uri="{FF2B5EF4-FFF2-40B4-BE49-F238E27FC236}">
                <a16:creationId xmlns:a16="http://schemas.microsoft.com/office/drawing/2014/main" id="{67A2B81D-658E-4E7C-AF81-90626E68AB15}"/>
              </a:ext>
            </a:extLst>
          </p:cNvPr>
          <p:cNvSpPr txBox="1"/>
          <p:nvPr/>
        </p:nvSpPr>
        <p:spPr>
          <a:xfrm>
            <a:off x="9988383" y="2409892"/>
            <a:ext cx="1199761"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err="1">
                <a:ln>
                  <a:noFill/>
                </a:ln>
                <a:solidFill>
                  <a:srgbClr val="FFFFFF"/>
                </a:solidFill>
                <a:effectLst/>
                <a:uLnTx/>
                <a:uFillTx/>
                <a:latin typeface="Century Gothic"/>
                <a:ea typeface="Century Gothic" charset="0"/>
                <a:cs typeface="Century Gothic" charset="0"/>
              </a:rPr>
              <a:t>Returnable</a:t>
            </a:r>
            <a:r>
              <a:rPr kumimoji="0" lang="es-ES" sz="1400" b="1" i="0" u="none" strike="noStrike" kern="1200" cap="none" spc="0" normalizeH="0" baseline="0" noProof="0">
                <a:ln>
                  <a:noFill/>
                </a:ln>
                <a:solidFill>
                  <a:srgbClr val="FFFFFF"/>
                </a:solidFill>
                <a:effectLst/>
                <a:uLnTx/>
                <a:uFillTx/>
                <a:latin typeface="Century Gothic"/>
                <a:ea typeface="Century Gothic" charset="0"/>
                <a:cs typeface="Century Gothic" charset="0"/>
              </a:rPr>
              <a:t> </a:t>
            </a:r>
            <a:r>
              <a:rPr kumimoji="0" lang="es-ES" sz="1400" b="1" i="0" u="none" strike="noStrike" kern="1200" cap="none" spc="0" normalizeH="0" baseline="0" noProof="0" err="1">
                <a:ln>
                  <a:noFill/>
                </a:ln>
                <a:solidFill>
                  <a:srgbClr val="FFFFFF"/>
                </a:solidFill>
                <a:effectLst/>
                <a:uLnTx/>
                <a:uFillTx/>
                <a:latin typeface="Century Gothic"/>
                <a:ea typeface="Century Gothic" charset="0"/>
                <a:cs typeface="Century Gothic" charset="0"/>
              </a:rPr>
              <a:t>Purchase</a:t>
            </a:r>
            <a:endParaRPr kumimoji="0" lang="es-ES" sz="1400" b="1" i="0" u="none" strike="noStrike" kern="1200" cap="none" spc="0" normalizeH="0" baseline="0" noProof="0">
              <a:ln>
                <a:noFill/>
              </a:ln>
              <a:solidFill>
                <a:srgbClr val="FFFFFF"/>
              </a:solidFill>
              <a:effectLst/>
              <a:uLnTx/>
              <a:uFillTx/>
              <a:latin typeface="Century Gothic"/>
              <a:ea typeface="Century Gothic" charset="0"/>
              <a:cs typeface="Century Gothic" charset="0"/>
            </a:endParaRPr>
          </a:p>
        </p:txBody>
      </p:sp>
      <p:sp>
        <p:nvSpPr>
          <p:cNvPr id="171" name="Elipse 170">
            <a:extLst>
              <a:ext uri="{FF2B5EF4-FFF2-40B4-BE49-F238E27FC236}">
                <a16:creationId xmlns:a16="http://schemas.microsoft.com/office/drawing/2014/main" id="{E5F5BE78-F2D8-44DA-B803-71740AD75051}"/>
              </a:ext>
            </a:extLst>
          </p:cNvPr>
          <p:cNvSpPr/>
          <p:nvPr/>
        </p:nvSpPr>
        <p:spPr>
          <a:xfrm>
            <a:off x="6783560" y="3532190"/>
            <a:ext cx="1139817" cy="1139812"/>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entury Gothic" charset="0"/>
              <a:ea typeface="Century Gothic" charset="0"/>
              <a:cs typeface="Century Gothic" charset="0"/>
            </a:endParaRPr>
          </a:p>
        </p:txBody>
      </p:sp>
      <p:sp>
        <p:nvSpPr>
          <p:cNvPr id="172" name="CuadroTexto 76">
            <a:extLst>
              <a:ext uri="{FF2B5EF4-FFF2-40B4-BE49-F238E27FC236}">
                <a16:creationId xmlns:a16="http://schemas.microsoft.com/office/drawing/2014/main" id="{FC7199EE-8806-450B-8C8A-4A322488B7B4}"/>
              </a:ext>
            </a:extLst>
          </p:cNvPr>
          <p:cNvSpPr txBox="1"/>
          <p:nvPr/>
        </p:nvSpPr>
        <p:spPr>
          <a:xfrm>
            <a:off x="6759839" y="3579323"/>
            <a:ext cx="1199761"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Do I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have</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the</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time and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tools</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to</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cool</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it</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down</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a:t>
            </a:r>
            <a:endParaRPr kumimoji="0" lang="es-MX"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p:txBody>
      </p:sp>
      <p:sp>
        <p:nvSpPr>
          <p:cNvPr id="173" name="Elipse 172">
            <a:extLst>
              <a:ext uri="{FF2B5EF4-FFF2-40B4-BE49-F238E27FC236}">
                <a16:creationId xmlns:a16="http://schemas.microsoft.com/office/drawing/2014/main" id="{56622EAA-DD96-4751-B2F7-B26A1EC8EC88}"/>
              </a:ext>
            </a:extLst>
          </p:cNvPr>
          <p:cNvSpPr/>
          <p:nvPr/>
        </p:nvSpPr>
        <p:spPr>
          <a:xfrm>
            <a:off x="7925679" y="3947311"/>
            <a:ext cx="274645" cy="274645"/>
          </a:xfrm>
          <a:prstGeom prst="ellipse">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174" name="Elipse 173">
            <a:extLst>
              <a:ext uri="{FF2B5EF4-FFF2-40B4-BE49-F238E27FC236}">
                <a16:creationId xmlns:a16="http://schemas.microsoft.com/office/drawing/2014/main" id="{3DE94B0F-FF25-4173-9A84-9966D53152A6}"/>
              </a:ext>
            </a:extLst>
          </p:cNvPr>
          <p:cNvSpPr/>
          <p:nvPr/>
        </p:nvSpPr>
        <p:spPr>
          <a:xfrm>
            <a:off x="7216146" y="4669967"/>
            <a:ext cx="274645" cy="274645"/>
          </a:xfrm>
          <a:prstGeom prst="ellipse">
            <a:avLst/>
          </a:prstGeom>
          <a:solidFill>
            <a:srgbClr val="E11B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175" name="Elipse 174">
            <a:extLst>
              <a:ext uri="{FF2B5EF4-FFF2-40B4-BE49-F238E27FC236}">
                <a16:creationId xmlns:a16="http://schemas.microsoft.com/office/drawing/2014/main" id="{F6DD666F-6A36-445F-8E79-364A36183B8E}"/>
              </a:ext>
            </a:extLst>
          </p:cNvPr>
          <p:cNvSpPr/>
          <p:nvPr/>
        </p:nvSpPr>
        <p:spPr>
          <a:xfrm>
            <a:off x="8931625" y="3517505"/>
            <a:ext cx="1139817" cy="1139812"/>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entury Gothic" charset="0"/>
              <a:ea typeface="Century Gothic" charset="0"/>
              <a:cs typeface="Century Gothic" charset="0"/>
            </a:endParaRPr>
          </a:p>
        </p:txBody>
      </p:sp>
      <p:sp>
        <p:nvSpPr>
          <p:cNvPr id="176" name="CuadroTexto 76">
            <a:extLst>
              <a:ext uri="{FF2B5EF4-FFF2-40B4-BE49-F238E27FC236}">
                <a16:creationId xmlns:a16="http://schemas.microsoft.com/office/drawing/2014/main" id="{0725222E-9AB0-4FD9-860E-D1219F8BF786}"/>
              </a:ext>
            </a:extLst>
          </p:cNvPr>
          <p:cNvSpPr txBox="1"/>
          <p:nvPr/>
        </p:nvSpPr>
        <p:spPr>
          <a:xfrm>
            <a:off x="8984985" y="3665790"/>
            <a:ext cx="1086172"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Can I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integrate</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it</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to</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my</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budget</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a:t>
            </a:r>
            <a:endParaRPr kumimoji="0" lang="es-MX"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p:txBody>
      </p:sp>
      <p:sp>
        <p:nvSpPr>
          <p:cNvPr id="177" name="Elipse 176">
            <a:extLst>
              <a:ext uri="{FF2B5EF4-FFF2-40B4-BE49-F238E27FC236}">
                <a16:creationId xmlns:a16="http://schemas.microsoft.com/office/drawing/2014/main" id="{05B4D6B2-CB30-4206-969D-605DEB1042CD}"/>
              </a:ext>
            </a:extLst>
          </p:cNvPr>
          <p:cNvSpPr/>
          <p:nvPr/>
        </p:nvSpPr>
        <p:spPr>
          <a:xfrm>
            <a:off x="10073744" y="3932626"/>
            <a:ext cx="274645" cy="274645"/>
          </a:xfrm>
          <a:prstGeom prst="ellipse">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178" name="Elipse 177">
            <a:extLst>
              <a:ext uri="{FF2B5EF4-FFF2-40B4-BE49-F238E27FC236}">
                <a16:creationId xmlns:a16="http://schemas.microsoft.com/office/drawing/2014/main" id="{63995159-EC8F-4DFB-A6A8-77D9345291DD}"/>
              </a:ext>
            </a:extLst>
          </p:cNvPr>
          <p:cNvSpPr/>
          <p:nvPr/>
        </p:nvSpPr>
        <p:spPr>
          <a:xfrm>
            <a:off x="9364211" y="4655282"/>
            <a:ext cx="274645" cy="274645"/>
          </a:xfrm>
          <a:prstGeom prst="ellipse">
            <a:avLst/>
          </a:prstGeom>
          <a:solidFill>
            <a:srgbClr val="E11B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179" name="Elipse 178">
            <a:extLst>
              <a:ext uri="{FF2B5EF4-FFF2-40B4-BE49-F238E27FC236}">
                <a16:creationId xmlns:a16="http://schemas.microsoft.com/office/drawing/2014/main" id="{0B2BC20C-78CF-4480-81DB-EA90EFEBAE51}"/>
              </a:ext>
            </a:extLst>
          </p:cNvPr>
          <p:cNvSpPr/>
          <p:nvPr/>
        </p:nvSpPr>
        <p:spPr>
          <a:xfrm>
            <a:off x="6831883" y="5288499"/>
            <a:ext cx="1139817" cy="1139812"/>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entury Gothic" charset="0"/>
              <a:ea typeface="Century Gothic" charset="0"/>
              <a:cs typeface="Century Gothic" charset="0"/>
            </a:endParaRPr>
          </a:p>
        </p:txBody>
      </p:sp>
      <p:sp>
        <p:nvSpPr>
          <p:cNvPr id="180" name="CuadroTexto 76">
            <a:extLst>
              <a:ext uri="{FF2B5EF4-FFF2-40B4-BE49-F238E27FC236}">
                <a16:creationId xmlns:a16="http://schemas.microsoft.com/office/drawing/2014/main" id="{C2CC2917-EF29-4863-B367-FF0C19F4D98C}"/>
              </a:ext>
            </a:extLst>
          </p:cNvPr>
          <p:cNvSpPr txBox="1"/>
          <p:nvPr/>
        </p:nvSpPr>
        <p:spPr>
          <a:xfrm>
            <a:off x="6845486" y="5501921"/>
            <a:ext cx="1114964"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Can I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find</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it</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in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another</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point</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a:t>
            </a:r>
            <a:r>
              <a:rPr kumimoji="0" lang="es-ES_tradnl" sz="1200" b="1" i="0" u="none" strike="noStrike" kern="1200" cap="none" spc="0" normalizeH="0" baseline="0" noProof="0" err="1">
                <a:ln>
                  <a:noFill/>
                </a:ln>
                <a:solidFill>
                  <a:srgbClr val="222934"/>
                </a:solidFill>
                <a:effectLst/>
                <a:uLnTx/>
                <a:uFillTx/>
                <a:latin typeface="Century Gothic"/>
                <a:ea typeface="Century Gothic" charset="0"/>
                <a:cs typeface="Century Gothic" charset="0"/>
              </a:rPr>
              <a:t>of</a:t>
            </a:r>
            <a:r>
              <a:rPr kumimoji="0" lang="es-ES_tradnl" sz="1200" b="1" i="0" u="none" strike="noStrike" kern="1200" cap="none" spc="0" normalizeH="0" baseline="0" noProof="0">
                <a:ln>
                  <a:noFill/>
                </a:ln>
                <a:solidFill>
                  <a:srgbClr val="222934"/>
                </a:solidFill>
                <a:effectLst/>
                <a:uLnTx/>
                <a:uFillTx/>
                <a:latin typeface="Century Gothic"/>
                <a:ea typeface="Century Gothic" charset="0"/>
                <a:cs typeface="Century Gothic" charset="0"/>
              </a:rPr>
              <a:t> sale?</a:t>
            </a:r>
            <a:endParaRPr kumimoji="0" lang="es-MX" sz="1200" b="1" i="0" u="none" strike="noStrike" kern="1200" cap="none" spc="0" normalizeH="0" baseline="0" noProof="0">
              <a:ln>
                <a:noFill/>
              </a:ln>
              <a:solidFill>
                <a:srgbClr val="222934"/>
              </a:solidFill>
              <a:effectLst/>
              <a:uLnTx/>
              <a:uFillTx/>
              <a:latin typeface="Century Gothic"/>
              <a:ea typeface="Century Gothic" charset="0"/>
              <a:cs typeface="Century Gothic" charset="0"/>
            </a:endParaRPr>
          </a:p>
        </p:txBody>
      </p:sp>
      <p:sp>
        <p:nvSpPr>
          <p:cNvPr id="181" name="Elipse 180">
            <a:extLst>
              <a:ext uri="{FF2B5EF4-FFF2-40B4-BE49-F238E27FC236}">
                <a16:creationId xmlns:a16="http://schemas.microsoft.com/office/drawing/2014/main" id="{B6DAFB76-C545-48D0-B063-4494B4A2534C}"/>
              </a:ext>
            </a:extLst>
          </p:cNvPr>
          <p:cNvSpPr/>
          <p:nvPr/>
        </p:nvSpPr>
        <p:spPr>
          <a:xfrm>
            <a:off x="6556814" y="5721082"/>
            <a:ext cx="274645" cy="274645"/>
          </a:xfrm>
          <a:prstGeom prst="ellipse">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182" name="Elipse 181">
            <a:extLst>
              <a:ext uri="{FF2B5EF4-FFF2-40B4-BE49-F238E27FC236}">
                <a16:creationId xmlns:a16="http://schemas.microsoft.com/office/drawing/2014/main" id="{FB23FA4C-FD26-415E-8764-75918CCBBC71}"/>
              </a:ext>
            </a:extLst>
          </p:cNvPr>
          <p:cNvSpPr/>
          <p:nvPr/>
        </p:nvSpPr>
        <p:spPr>
          <a:xfrm>
            <a:off x="7972996" y="5716255"/>
            <a:ext cx="274645" cy="274645"/>
          </a:xfrm>
          <a:prstGeom prst="ellipse">
            <a:avLst/>
          </a:prstGeom>
          <a:solidFill>
            <a:srgbClr val="E11B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183" name="Elipse 182">
            <a:extLst>
              <a:ext uri="{FF2B5EF4-FFF2-40B4-BE49-F238E27FC236}">
                <a16:creationId xmlns:a16="http://schemas.microsoft.com/office/drawing/2014/main" id="{BAD0D2C7-4BF8-4AFB-BF77-1E656B9A94E1}"/>
              </a:ext>
            </a:extLst>
          </p:cNvPr>
          <p:cNvSpPr/>
          <p:nvPr/>
        </p:nvSpPr>
        <p:spPr>
          <a:xfrm>
            <a:off x="10002773" y="5318534"/>
            <a:ext cx="1139817" cy="1139812"/>
          </a:xfrm>
          <a:prstGeom prst="ellipse">
            <a:avLst/>
          </a:prstGeom>
          <a:solidFill>
            <a:srgbClr val="E11B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entury Gothic" charset="0"/>
              <a:ea typeface="Century Gothic" charset="0"/>
              <a:cs typeface="Century Gothic" charset="0"/>
            </a:endParaRPr>
          </a:p>
        </p:txBody>
      </p:sp>
      <p:sp>
        <p:nvSpPr>
          <p:cNvPr id="184" name="CuadroTexto 76">
            <a:extLst>
              <a:ext uri="{FF2B5EF4-FFF2-40B4-BE49-F238E27FC236}">
                <a16:creationId xmlns:a16="http://schemas.microsoft.com/office/drawing/2014/main" id="{5A62C819-8E62-489E-BADE-52563B7769B1}"/>
              </a:ext>
            </a:extLst>
          </p:cNvPr>
          <p:cNvSpPr txBox="1"/>
          <p:nvPr/>
        </p:nvSpPr>
        <p:spPr>
          <a:xfrm>
            <a:off x="9979052" y="5374903"/>
            <a:ext cx="1199761"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rgbClr val="FFFFFF"/>
                </a:solidFill>
                <a:effectLst/>
                <a:uLnTx/>
                <a:uFillTx/>
                <a:latin typeface="Century Gothic"/>
                <a:ea typeface="Century Gothic" charset="0"/>
                <a:cs typeface="Century Gothic" charset="0"/>
              </a:rPr>
              <a:t>OW </a:t>
            </a:r>
            <a:r>
              <a:rPr kumimoji="0" lang="es-ES_tradnl" sz="1400" b="1" i="0" u="none" strike="noStrike" kern="1200" cap="none" spc="0" normalizeH="0" baseline="0" noProof="0" err="1">
                <a:ln>
                  <a:noFill/>
                </a:ln>
                <a:solidFill>
                  <a:srgbClr val="FFFFFF"/>
                </a:solidFill>
                <a:effectLst/>
                <a:uLnTx/>
                <a:uFillTx/>
                <a:latin typeface="Century Gothic"/>
                <a:ea typeface="Century Gothic" charset="0"/>
                <a:cs typeface="Century Gothic" charset="0"/>
              </a:rPr>
              <a:t>purchase</a:t>
            </a:r>
            <a:r>
              <a:rPr kumimoji="0" lang="es-ES_tradnl" sz="1400" b="1" i="0" u="none" strike="noStrike" kern="1200" cap="none" spc="0" normalizeH="0" baseline="0" noProof="0">
                <a:ln>
                  <a:noFill/>
                </a:ln>
                <a:solidFill>
                  <a:srgbClr val="FFFFFF"/>
                </a:solidFill>
                <a:effectLst/>
                <a:uLnTx/>
                <a:uFillTx/>
                <a:latin typeface="Century Gothic"/>
                <a:ea typeface="Century Gothic" charset="0"/>
                <a:cs typeface="Century Gothic" charset="0"/>
              </a:rPr>
              <a:t> </a:t>
            </a:r>
            <a:r>
              <a:rPr kumimoji="0" lang="es-ES_tradnl" sz="1400" b="1" i="0" u="none" strike="noStrike" kern="1200" cap="none" spc="0" normalizeH="0" baseline="0" noProof="0" err="1">
                <a:ln>
                  <a:noFill/>
                </a:ln>
                <a:solidFill>
                  <a:srgbClr val="FFFFFF"/>
                </a:solidFill>
                <a:effectLst/>
                <a:uLnTx/>
                <a:uFillTx/>
                <a:latin typeface="Century Gothic"/>
                <a:ea typeface="Century Gothic" charset="0"/>
                <a:cs typeface="Century Gothic" charset="0"/>
              </a:rPr>
              <a:t>or</a:t>
            </a:r>
            <a:r>
              <a:rPr kumimoji="0" lang="es-ES_tradnl" sz="1400" b="1" i="0" u="none" strike="noStrike" kern="1200" cap="none" spc="0" normalizeH="0" baseline="0" noProof="0">
                <a:ln>
                  <a:noFill/>
                </a:ln>
                <a:solidFill>
                  <a:srgbClr val="FFFFFF"/>
                </a:solidFill>
                <a:effectLst/>
                <a:uLnTx/>
                <a:uFillTx/>
                <a:latin typeface="Century Gothic"/>
                <a:ea typeface="Century Gothic" charset="0"/>
                <a:cs typeface="Century Gothic" charset="0"/>
              </a:rPr>
              <a:t> </a:t>
            </a:r>
            <a:r>
              <a:rPr kumimoji="0" lang="es-ES_tradnl" sz="1400" b="1" i="0" u="none" strike="noStrike" kern="1200" cap="none" spc="0" normalizeH="0" baseline="0" noProof="0" err="1">
                <a:ln>
                  <a:noFill/>
                </a:ln>
                <a:solidFill>
                  <a:srgbClr val="FFFFFF"/>
                </a:solidFill>
                <a:effectLst/>
                <a:uLnTx/>
                <a:uFillTx/>
                <a:latin typeface="Century Gothic"/>
                <a:ea typeface="Century Gothic" charset="0"/>
                <a:cs typeface="Century Gothic" charset="0"/>
              </a:rPr>
              <a:t>other</a:t>
            </a:r>
            <a:r>
              <a:rPr kumimoji="0" lang="es-ES_tradnl" sz="1400" b="1" i="0" u="none" strike="noStrike" kern="1200" cap="none" spc="0" normalizeH="0" baseline="0" noProof="0">
                <a:ln>
                  <a:noFill/>
                </a:ln>
                <a:solidFill>
                  <a:srgbClr val="FFFFFF"/>
                </a:solidFill>
                <a:effectLst/>
                <a:uLnTx/>
                <a:uFillTx/>
                <a:latin typeface="Century Gothic"/>
                <a:ea typeface="Century Gothic" charset="0"/>
                <a:cs typeface="Century Gothic" charset="0"/>
              </a:rPr>
              <a:t> </a:t>
            </a:r>
            <a:r>
              <a:rPr kumimoji="0" lang="es-ES_tradnl" sz="1400" b="1" i="0" u="none" strike="noStrike" kern="1200" cap="none" spc="0" normalizeH="0" baseline="0" noProof="0" err="1">
                <a:ln>
                  <a:noFill/>
                </a:ln>
                <a:solidFill>
                  <a:srgbClr val="FFFFFF"/>
                </a:solidFill>
                <a:effectLst/>
                <a:uLnTx/>
                <a:uFillTx/>
                <a:latin typeface="Century Gothic"/>
                <a:ea typeface="Century Gothic" charset="0"/>
                <a:cs typeface="Century Gothic" charset="0"/>
              </a:rPr>
              <a:t>brands</a:t>
            </a:r>
            <a:endParaRPr kumimoji="0" lang="es-ES_tradnl" sz="1800" b="0" i="0" u="none" strike="noStrike" kern="1200" cap="none" spc="0" normalizeH="0" baseline="0" noProof="0" err="1">
              <a:ln>
                <a:noFill/>
              </a:ln>
              <a:solidFill>
                <a:srgbClr val="FFFFFF"/>
              </a:solidFill>
              <a:effectLst/>
              <a:uLnTx/>
              <a:uFillTx/>
              <a:latin typeface="Century Gothic"/>
              <a:ea typeface="+mn-ea"/>
              <a:cs typeface="+mn-cs"/>
            </a:endParaRPr>
          </a:p>
        </p:txBody>
      </p:sp>
      <p:cxnSp>
        <p:nvCxnSpPr>
          <p:cNvPr id="185" name="Conector recto de flecha 184">
            <a:extLst>
              <a:ext uri="{FF2B5EF4-FFF2-40B4-BE49-F238E27FC236}">
                <a16:creationId xmlns:a16="http://schemas.microsoft.com/office/drawing/2014/main" id="{CA521637-07AD-4109-9CBF-3727B219A9DB}"/>
              </a:ext>
            </a:extLst>
          </p:cNvPr>
          <p:cNvCxnSpPr/>
          <p:nvPr/>
        </p:nvCxnSpPr>
        <p:spPr>
          <a:xfrm>
            <a:off x="4605173" y="2650838"/>
            <a:ext cx="935617" cy="9199"/>
          </a:xfrm>
          <a:prstGeom prst="straightConnector1">
            <a:avLst/>
          </a:prstGeom>
          <a:noFill/>
          <a:ln w="6350" cap="flat" cmpd="sng" algn="ctr">
            <a:solidFill>
              <a:srgbClr val="70AD47"/>
            </a:solidFill>
            <a:prstDash val="solid"/>
            <a:miter lim="800000"/>
            <a:tailEnd type="triangle"/>
          </a:ln>
          <a:effectLst/>
        </p:spPr>
      </p:cxnSp>
      <p:cxnSp>
        <p:nvCxnSpPr>
          <p:cNvPr id="186" name="Conector recto de flecha 185">
            <a:extLst>
              <a:ext uri="{FF2B5EF4-FFF2-40B4-BE49-F238E27FC236}">
                <a16:creationId xmlns:a16="http://schemas.microsoft.com/office/drawing/2014/main" id="{66F14587-2BDD-4CB5-AED8-097E0BA39B9C}"/>
              </a:ext>
            </a:extLst>
          </p:cNvPr>
          <p:cNvCxnSpPr/>
          <p:nvPr/>
        </p:nvCxnSpPr>
        <p:spPr>
          <a:xfrm>
            <a:off x="6857214" y="2669693"/>
            <a:ext cx="935617" cy="9199"/>
          </a:xfrm>
          <a:prstGeom prst="straightConnector1">
            <a:avLst/>
          </a:prstGeom>
          <a:noFill/>
          <a:ln w="6350" cap="flat" cmpd="sng" algn="ctr">
            <a:solidFill>
              <a:srgbClr val="70AD47"/>
            </a:solidFill>
            <a:prstDash val="solid"/>
            <a:miter lim="800000"/>
            <a:tailEnd type="triangle"/>
          </a:ln>
          <a:effectLst/>
        </p:spPr>
      </p:cxnSp>
      <p:cxnSp>
        <p:nvCxnSpPr>
          <p:cNvPr id="187" name="Conector recto de flecha 186">
            <a:extLst>
              <a:ext uri="{FF2B5EF4-FFF2-40B4-BE49-F238E27FC236}">
                <a16:creationId xmlns:a16="http://schemas.microsoft.com/office/drawing/2014/main" id="{32C1DEE4-E314-4B3E-BFF3-B23AD678DBB1}"/>
              </a:ext>
            </a:extLst>
          </p:cNvPr>
          <p:cNvCxnSpPr/>
          <p:nvPr/>
        </p:nvCxnSpPr>
        <p:spPr>
          <a:xfrm>
            <a:off x="9039975" y="2683768"/>
            <a:ext cx="935617" cy="9199"/>
          </a:xfrm>
          <a:prstGeom prst="straightConnector1">
            <a:avLst/>
          </a:prstGeom>
          <a:noFill/>
          <a:ln w="6350" cap="flat" cmpd="sng" algn="ctr">
            <a:solidFill>
              <a:srgbClr val="70AD47"/>
            </a:solidFill>
            <a:prstDash val="solid"/>
            <a:miter lim="800000"/>
            <a:tailEnd type="triangle"/>
          </a:ln>
          <a:effectLst/>
        </p:spPr>
      </p:cxnSp>
      <p:cxnSp>
        <p:nvCxnSpPr>
          <p:cNvPr id="188" name="Conector recto de flecha 187">
            <a:extLst>
              <a:ext uri="{FF2B5EF4-FFF2-40B4-BE49-F238E27FC236}">
                <a16:creationId xmlns:a16="http://schemas.microsoft.com/office/drawing/2014/main" id="{107CF6F2-00D1-4613-B362-53365066F569}"/>
              </a:ext>
            </a:extLst>
          </p:cNvPr>
          <p:cNvCxnSpPr>
            <a:cxnSpLocks/>
          </p:cNvCxnSpPr>
          <p:nvPr/>
        </p:nvCxnSpPr>
        <p:spPr>
          <a:xfrm flipV="1">
            <a:off x="2048187" y="2691995"/>
            <a:ext cx="1139233" cy="14"/>
          </a:xfrm>
          <a:prstGeom prst="straightConnector1">
            <a:avLst/>
          </a:prstGeom>
          <a:noFill/>
          <a:ln w="6350" cap="flat" cmpd="sng" algn="ctr">
            <a:solidFill>
              <a:srgbClr val="70AD47"/>
            </a:solidFill>
            <a:prstDash val="solid"/>
            <a:miter lim="800000"/>
            <a:tailEnd type="triangle"/>
          </a:ln>
          <a:effectLst/>
        </p:spPr>
      </p:cxnSp>
      <p:cxnSp>
        <p:nvCxnSpPr>
          <p:cNvPr id="189" name="Conector recto 188">
            <a:extLst>
              <a:ext uri="{FF2B5EF4-FFF2-40B4-BE49-F238E27FC236}">
                <a16:creationId xmlns:a16="http://schemas.microsoft.com/office/drawing/2014/main" id="{966FB726-6166-4D9D-A8F5-A79D7AF62AE3}"/>
              </a:ext>
            </a:extLst>
          </p:cNvPr>
          <p:cNvCxnSpPr/>
          <p:nvPr/>
        </p:nvCxnSpPr>
        <p:spPr>
          <a:xfrm>
            <a:off x="2048187" y="2691995"/>
            <a:ext cx="0" cy="581895"/>
          </a:xfrm>
          <a:prstGeom prst="line">
            <a:avLst/>
          </a:prstGeom>
          <a:noFill/>
          <a:ln w="6350" cap="flat" cmpd="sng" algn="ctr">
            <a:solidFill>
              <a:srgbClr val="70AD47"/>
            </a:solidFill>
            <a:prstDash val="solid"/>
            <a:miter lim="800000"/>
          </a:ln>
          <a:effectLst/>
        </p:spPr>
      </p:cxnSp>
      <p:cxnSp>
        <p:nvCxnSpPr>
          <p:cNvPr id="190" name="Conector recto de flecha 189">
            <a:extLst>
              <a:ext uri="{FF2B5EF4-FFF2-40B4-BE49-F238E27FC236}">
                <a16:creationId xmlns:a16="http://schemas.microsoft.com/office/drawing/2014/main" id="{B9155F42-514A-436E-85ED-CA57021408B6}"/>
              </a:ext>
            </a:extLst>
          </p:cNvPr>
          <p:cNvCxnSpPr/>
          <p:nvPr/>
        </p:nvCxnSpPr>
        <p:spPr>
          <a:xfrm flipV="1">
            <a:off x="3500723" y="3234272"/>
            <a:ext cx="0" cy="2631269"/>
          </a:xfrm>
          <a:prstGeom prst="straightConnector1">
            <a:avLst/>
          </a:prstGeom>
          <a:noFill/>
          <a:ln w="6350" cap="flat" cmpd="sng" algn="ctr">
            <a:solidFill>
              <a:srgbClr val="70AD47"/>
            </a:solidFill>
            <a:prstDash val="solid"/>
            <a:miter lim="800000"/>
            <a:tailEnd type="triangle"/>
          </a:ln>
          <a:effectLst/>
        </p:spPr>
      </p:cxnSp>
      <p:cxnSp>
        <p:nvCxnSpPr>
          <p:cNvPr id="191" name="Conector recto 190">
            <a:extLst>
              <a:ext uri="{FF2B5EF4-FFF2-40B4-BE49-F238E27FC236}">
                <a16:creationId xmlns:a16="http://schemas.microsoft.com/office/drawing/2014/main" id="{47CFF2CC-5D99-4A8D-B2B3-CD25C80F587B}"/>
              </a:ext>
            </a:extLst>
          </p:cNvPr>
          <p:cNvCxnSpPr>
            <a:stCxn id="181" idx="2"/>
          </p:cNvCxnSpPr>
          <p:nvPr/>
        </p:nvCxnSpPr>
        <p:spPr>
          <a:xfrm flipH="1">
            <a:off x="3500723" y="5858405"/>
            <a:ext cx="3056091" cy="7136"/>
          </a:xfrm>
          <a:prstGeom prst="line">
            <a:avLst/>
          </a:prstGeom>
          <a:noFill/>
          <a:ln w="6350" cap="flat" cmpd="sng" algn="ctr">
            <a:solidFill>
              <a:srgbClr val="70AD47"/>
            </a:solidFill>
            <a:prstDash val="solid"/>
            <a:miter lim="800000"/>
          </a:ln>
          <a:effectLst/>
        </p:spPr>
      </p:cxnSp>
      <p:cxnSp>
        <p:nvCxnSpPr>
          <p:cNvPr id="192" name="Conector recto 191">
            <a:extLst>
              <a:ext uri="{FF2B5EF4-FFF2-40B4-BE49-F238E27FC236}">
                <a16:creationId xmlns:a16="http://schemas.microsoft.com/office/drawing/2014/main" id="{9095E53B-1C22-4438-9604-4EAB37406821}"/>
              </a:ext>
            </a:extLst>
          </p:cNvPr>
          <p:cNvCxnSpPr>
            <a:stCxn id="156" idx="4"/>
          </p:cNvCxnSpPr>
          <p:nvPr/>
        </p:nvCxnSpPr>
        <p:spPr>
          <a:xfrm>
            <a:off x="3745799" y="3508917"/>
            <a:ext cx="251" cy="791865"/>
          </a:xfrm>
          <a:prstGeom prst="line">
            <a:avLst/>
          </a:prstGeom>
          <a:noFill/>
          <a:ln w="6350" cap="flat" cmpd="sng" algn="ctr">
            <a:solidFill>
              <a:srgbClr val="E11B38"/>
            </a:solidFill>
            <a:prstDash val="solid"/>
            <a:miter lim="800000"/>
          </a:ln>
          <a:effectLst/>
        </p:spPr>
      </p:cxnSp>
      <p:cxnSp>
        <p:nvCxnSpPr>
          <p:cNvPr id="193" name="Conector recto de flecha 192">
            <a:extLst>
              <a:ext uri="{FF2B5EF4-FFF2-40B4-BE49-F238E27FC236}">
                <a16:creationId xmlns:a16="http://schemas.microsoft.com/office/drawing/2014/main" id="{EC4A48E2-7797-459B-BDC6-ECB896790741}"/>
              </a:ext>
            </a:extLst>
          </p:cNvPr>
          <p:cNvCxnSpPr/>
          <p:nvPr/>
        </p:nvCxnSpPr>
        <p:spPr>
          <a:xfrm>
            <a:off x="3745799" y="4300782"/>
            <a:ext cx="678699" cy="0"/>
          </a:xfrm>
          <a:prstGeom prst="straightConnector1">
            <a:avLst/>
          </a:prstGeom>
          <a:noFill/>
          <a:ln w="6350" cap="flat" cmpd="sng" algn="ctr">
            <a:solidFill>
              <a:srgbClr val="E11B38"/>
            </a:solidFill>
            <a:prstDash val="solid"/>
            <a:miter lim="800000"/>
            <a:tailEnd type="triangle"/>
          </a:ln>
          <a:effectLst/>
        </p:spPr>
      </p:cxnSp>
      <p:cxnSp>
        <p:nvCxnSpPr>
          <p:cNvPr id="194" name="Conector recto 193">
            <a:extLst>
              <a:ext uri="{FF2B5EF4-FFF2-40B4-BE49-F238E27FC236}">
                <a16:creationId xmlns:a16="http://schemas.microsoft.com/office/drawing/2014/main" id="{0C11291C-9107-45D5-935E-1BA91B1B6EBF}"/>
              </a:ext>
            </a:extLst>
          </p:cNvPr>
          <p:cNvCxnSpPr/>
          <p:nvPr/>
        </p:nvCxnSpPr>
        <p:spPr>
          <a:xfrm>
            <a:off x="6111914" y="3526233"/>
            <a:ext cx="251" cy="791865"/>
          </a:xfrm>
          <a:prstGeom prst="line">
            <a:avLst/>
          </a:prstGeom>
          <a:noFill/>
          <a:ln w="6350" cap="flat" cmpd="sng" algn="ctr">
            <a:solidFill>
              <a:srgbClr val="E11B38"/>
            </a:solidFill>
            <a:prstDash val="solid"/>
            <a:miter lim="800000"/>
          </a:ln>
          <a:effectLst/>
        </p:spPr>
      </p:cxnSp>
      <p:cxnSp>
        <p:nvCxnSpPr>
          <p:cNvPr id="195" name="Conector recto de flecha 194">
            <a:extLst>
              <a:ext uri="{FF2B5EF4-FFF2-40B4-BE49-F238E27FC236}">
                <a16:creationId xmlns:a16="http://schemas.microsoft.com/office/drawing/2014/main" id="{3413D61F-61A9-40BF-B11E-62593D5D73E9}"/>
              </a:ext>
            </a:extLst>
          </p:cNvPr>
          <p:cNvCxnSpPr/>
          <p:nvPr/>
        </p:nvCxnSpPr>
        <p:spPr>
          <a:xfrm>
            <a:off x="6111914" y="4318098"/>
            <a:ext cx="678699" cy="0"/>
          </a:xfrm>
          <a:prstGeom prst="straightConnector1">
            <a:avLst/>
          </a:prstGeom>
          <a:noFill/>
          <a:ln w="6350" cap="flat" cmpd="sng" algn="ctr">
            <a:solidFill>
              <a:srgbClr val="E11B38"/>
            </a:solidFill>
            <a:prstDash val="solid"/>
            <a:miter lim="800000"/>
            <a:tailEnd type="triangle"/>
          </a:ln>
          <a:effectLst/>
        </p:spPr>
      </p:cxnSp>
      <p:cxnSp>
        <p:nvCxnSpPr>
          <p:cNvPr id="196" name="Conector recto 195">
            <a:extLst>
              <a:ext uri="{FF2B5EF4-FFF2-40B4-BE49-F238E27FC236}">
                <a16:creationId xmlns:a16="http://schemas.microsoft.com/office/drawing/2014/main" id="{4B315282-6105-4E6F-9AF5-C16F2E96C78D}"/>
              </a:ext>
            </a:extLst>
          </p:cNvPr>
          <p:cNvCxnSpPr/>
          <p:nvPr/>
        </p:nvCxnSpPr>
        <p:spPr>
          <a:xfrm>
            <a:off x="8383108" y="3526233"/>
            <a:ext cx="251" cy="791865"/>
          </a:xfrm>
          <a:prstGeom prst="line">
            <a:avLst/>
          </a:prstGeom>
          <a:noFill/>
          <a:ln w="6350" cap="flat" cmpd="sng" algn="ctr">
            <a:solidFill>
              <a:srgbClr val="E11B38"/>
            </a:solidFill>
            <a:prstDash val="solid"/>
            <a:miter lim="800000"/>
          </a:ln>
          <a:effectLst/>
        </p:spPr>
      </p:cxnSp>
      <p:cxnSp>
        <p:nvCxnSpPr>
          <p:cNvPr id="197" name="Conector recto de flecha 196">
            <a:extLst>
              <a:ext uri="{FF2B5EF4-FFF2-40B4-BE49-F238E27FC236}">
                <a16:creationId xmlns:a16="http://schemas.microsoft.com/office/drawing/2014/main" id="{EFF32B20-266D-405F-8154-774DC8931E8C}"/>
              </a:ext>
            </a:extLst>
          </p:cNvPr>
          <p:cNvCxnSpPr/>
          <p:nvPr/>
        </p:nvCxnSpPr>
        <p:spPr>
          <a:xfrm>
            <a:off x="8383108" y="4318098"/>
            <a:ext cx="678699" cy="0"/>
          </a:xfrm>
          <a:prstGeom prst="straightConnector1">
            <a:avLst/>
          </a:prstGeom>
          <a:noFill/>
          <a:ln w="6350" cap="flat" cmpd="sng" algn="ctr">
            <a:solidFill>
              <a:srgbClr val="E11B38"/>
            </a:solidFill>
            <a:prstDash val="solid"/>
            <a:miter lim="800000"/>
            <a:tailEnd type="triangle"/>
          </a:ln>
          <a:effectLst/>
        </p:spPr>
      </p:cxnSp>
      <p:cxnSp>
        <p:nvCxnSpPr>
          <p:cNvPr id="198" name="Conector recto de flecha 197">
            <a:extLst>
              <a:ext uri="{FF2B5EF4-FFF2-40B4-BE49-F238E27FC236}">
                <a16:creationId xmlns:a16="http://schemas.microsoft.com/office/drawing/2014/main" id="{BD5791DF-75D0-4592-8E16-A8497153B731}"/>
              </a:ext>
            </a:extLst>
          </p:cNvPr>
          <p:cNvCxnSpPr/>
          <p:nvPr/>
        </p:nvCxnSpPr>
        <p:spPr>
          <a:xfrm flipH="1" flipV="1">
            <a:off x="10570595" y="3277402"/>
            <a:ext cx="1" cy="792793"/>
          </a:xfrm>
          <a:prstGeom prst="straightConnector1">
            <a:avLst/>
          </a:prstGeom>
          <a:noFill/>
          <a:ln w="6350" cap="flat" cmpd="sng" algn="ctr">
            <a:solidFill>
              <a:srgbClr val="70AD47"/>
            </a:solidFill>
            <a:prstDash val="solid"/>
            <a:miter lim="800000"/>
            <a:tailEnd type="triangle"/>
          </a:ln>
          <a:effectLst/>
        </p:spPr>
      </p:cxnSp>
      <p:cxnSp>
        <p:nvCxnSpPr>
          <p:cNvPr id="199" name="Conector recto 198">
            <a:extLst>
              <a:ext uri="{FF2B5EF4-FFF2-40B4-BE49-F238E27FC236}">
                <a16:creationId xmlns:a16="http://schemas.microsoft.com/office/drawing/2014/main" id="{01AF20B8-A9A7-4313-B70D-CF6D0C8B14F8}"/>
              </a:ext>
            </a:extLst>
          </p:cNvPr>
          <p:cNvCxnSpPr>
            <a:endCxn id="177" idx="6"/>
          </p:cNvCxnSpPr>
          <p:nvPr/>
        </p:nvCxnSpPr>
        <p:spPr>
          <a:xfrm flipH="1" flipV="1">
            <a:off x="10348389" y="4069949"/>
            <a:ext cx="222206" cy="246"/>
          </a:xfrm>
          <a:prstGeom prst="line">
            <a:avLst/>
          </a:prstGeom>
          <a:noFill/>
          <a:ln w="6350" cap="flat" cmpd="sng" algn="ctr">
            <a:solidFill>
              <a:srgbClr val="70AD47"/>
            </a:solidFill>
            <a:prstDash val="solid"/>
            <a:miter lim="800000"/>
          </a:ln>
          <a:effectLst/>
        </p:spPr>
      </p:cxnSp>
      <p:cxnSp>
        <p:nvCxnSpPr>
          <p:cNvPr id="200" name="Conector recto 199">
            <a:extLst>
              <a:ext uri="{FF2B5EF4-FFF2-40B4-BE49-F238E27FC236}">
                <a16:creationId xmlns:a16="http://schemas.microsoft.com/office/drawing/2014/main" id="{EA1F0FE3-0B2E-408A-8C12-A1FB1A0D37F0}"/>
              </a:ext>
            </a:extLst>
          </p:cNvPr>
          <p:cNvCxnSpPr/>
          <p:nvPr/>
        </p:nvCxnSpPr>
        <p:spPr>
          <a:xfrm>
            <a:off x="9496089" y="4709712"/>
            <a:ext cx="0" cy="772143"/>
          </a:xfrm>
          <a:prstGeom prst="line">
            <a:avLst/>
          </a:prstGeom>
          <a:noFill/>
          <a:ln w="6350" cap="flat" cmpd="sng" algn="ctr">
            <a:solidFill>
              <a:srgbClr val="E11B38"/>
            </a:solidFill>
            <a:prstDash val="solid"/>
            <a:miter lim="800000"/>
          </a:ln>
          <a:effectLst/>
        </p:spPr>
      </p:cxnSp>
      <p:cxnSp>
        <p:nvCxnSpPr>
          <p:cNvPr id="201" name="Conector recto de flecha 200">
            <a:extLst>
              <a:ext uri="{FF2B5EF4-FFF2-40B4-BE49-F238E27FC236}">
                <a16:creationId xmlns:a16="http://schemas.microsoft.com/office/drawing/2014/main" id="{5D868653-C6D2-4C3E-982C-F3D966EABB02}"/>
              </a:ext>
            </a:extLst>
          </p:cNvPr>
          <p:cNvCxnSpPr/>
          <p:nvPr/>
        </p:nvCxnSpPr>
        <p:spPr>
          <a:xfrm flipH="1">
            <a:off x="7806620" y="5481855"/>
            <a:ext cx="1689469" cy="0"/>
          </a:xfrm>
          <a:prstGeom prst="straightConnector1">
            <a:avLst/>
          </a:prstGeom>
          <a:noFill/>
          <a:ln w="6350" cap="flat" cmpd="sng" algn="ctr">
            <a:solidFill>
              <a:srgbClr val="E11B38"/>
            </a:solidFill>
            <a:prstDash val="solid"/>
            <a:miter lim="800000"/>
            <a:tailEnd type="triangle"/>
          </a:ln>
          <a:effectLst/>
        </p:spPr>
      </p:cxnSp>
      <p:cxnSp>
        <p:nvCxnSpPr>
          <p:cNvPr id="202" name="Conector recto de flecha 201">
            <a:extLst>
              <a:ext uri="{FF2B5EF4-FFF2-40B4-BE49-F238E27FC236}">
                <a16:creationId xmlns:a16="http://schemas.microsoft.com/office/drawing/2014/main" id="{4755FF78-0C88-477A-B702-658B56F5EA87}"/>
              </a:ext>
            </a:extLst>
          </p:cNvPr>
          <p:cNvCxnSpPr>
            <a:cxnSpLocks/>
            <a:stCxn id="182" idx="6"/>
            <a:endCxn id="184" idx="1"/>
          </p:cNvCxnSpPr>
          <p:nvPr/>
        </p:nvCxnSpPr>
        <p:spPr>
          <a:xfrm flipV="1">
            <a:off x="8247641" y="5851957"/>
            <a:ext cx="1731411" cy="1621"/>
          </a:xfrm>
          <a:prstGeom prst="straightConnector1">
            <a:avLst/>
          </a:prstGeom>
          <a:noFill/>
          <a:ln w="6350" cap="flat" cmpd="sng" algn="ctr">
            <a:solidFill>
              <a:srgbClr val="E11B38"/>
            </a:solidFill>
            <a:prstDash val="solid"/>
            <a:miter lim="800000"/>
            <a:tailEnd type="triangle"/>
          </a:ln>
          <a:effectLst/>
        </p:spPr>
      </p:cxnSp>
      <p:cxnSp>
        <p:nvCxnSpPr>
          <p:cNvPr id="203" name="Conector recto 202">
            <a:extLst>
              <a:ext uri="{FF2B5EF4-FFF2-40B4-BE49-F238E27FC236}">
                <a16:creationId xmlns:a16="http://schemas.microsoft.com/office/drawing/2014/main" id="{CB948BFB-D9F4-4E6A-AAD8-BEF230D675C6}"/>
              </a:ext>
            </a:extLst>
          </p:cNvPr>
          <p:cNvCxnSpPr/>
          <p:nvPr/>
        </p:nvCxnSpPr>
        <p:spPr>
          <a:xfrm>
            <a:off x="2081792" y="4929927"/>
            <a:ext cx="0" cy="1374554"/>
          </a:xfrm>
          <a:prstGeom prst="line">
            <a:avLst/>
          </a:prstGeom>
          <a:noFill/>
          <a:ln w="6350" cap="flat" cmpd="sng" algn="ctr">
            <a:solidFill>
              <a:srgbClr val="E11B38"/>
            </a:solidFill>
            <a:prstDash val="solid"/>
            <a:miter lim="800000"/>
          </a:ln>
          <a:effectLst/>
        </p:spPr>
      </p:cxnSp>
      <p:cxnSp>
        <p:nvCxnSpPr>
          <p:cNvPr id="204" name="Conector recto de flecha 203">
            <a:extLst>
              <a:ext uri="{FF2B5EF4-FFF2-40B4-BE49-F238E27FC236}">
                <a16:creationId xmlns:a16="http://schemas.microsoft.com/office/drawing/2014/main" id="{D984D7A4-24FD-472D-8337-8281026987D3}"/>
              </a:ext>
            </a:extLst>
          </p:cNvPr>
          <p:cNvCxnSpPr/>
          <p:nvPr/>
        </p:nvCxnSpPr>
        <p:spPr>
          <a:xfrm>
            <a:off x="2071005" y="6304481"/>
            <a:ext cx="4911109" cy="0"/>
          </a:xfrm>
          <a:prstGeom prst="straightConnector1">
            <a:avLst/>
          </a:prstGeom>
          <a:noFill/>
          <a:ln w="6350" cap="flat" cmpd="sng" algn="ctr">
            <a:solidFill>
              <a:srgbClr val="E11B38"/>
            </a:solidFill>
            <a:prstDash val="solid"/>
            <a:miter lim="800000"/>
            <a:tailEnd type="triangle"/>
          </a:ln>
          <a:effectLst/>
        </p:spPr>
      </p:cxnSp>
      <p:cxnSp>
        <p:nvCxnSpPr>
          <p:cNvPr id="205" name="Conector recto 204">
            <a:extLst>
              <a:ext uri="{FF2B5EF4-FFF2-40B4-BE49-F238E27FC236}">
                <a16:creationId xmlns:a16="http://schemas.microsoft.com/office/drawing/2014/main" id="{75F05BD4-A5B9-41B6-850C-79A1E2BE0857}"/>
              </a:ext>
            </a:extLst>
          </p:cNvPr>
          <p:cNvCxnSpPr/>
          <p:nvPr/>
        </p:nvCxnSpPr>
        <p:spPr>
          <a:xfrm>
            <a:off x="4992401" y="4865496"/>
            <a:ext cx="251" cy="791865"/>
          </a:xfrm>
          <a:prstGeom prst="line">
            <a:avLst/>
          </a:prstGeom>
          <a:noFill/>
          <a:ln w="6350" cap="flat" cmpd="sng" algn="ctr">
            <a:solidFill>
              <a:srgbClr val="E11B38"/>
            </a:solidFill>
            <a:prstDash val="solid"/>
            <a:miter lim="800000"/>
          </a:ln>
          <a:effectLst/>
        </p:spPr>
      </p:cxnSp>
      <p:cxnSp>
        <p:nvCxnSpPr>
          <p:cNvPr id="206" name="Conector recto de flecha 205">
            <a:extLst>
              <a:ext uri="{FF2B5EF4-FFF2-40B4-BE49-F238E27FC236}">
                <a16:creationId xmlns:a16="http://schemas.microsoft.com/office/drawing/2014/main" id="{D9D3D3D9-EFED-444A-B792-E60157EA430A}"/>
              </a:ext>
            </a:extLst>
          </p:cNvPr>
          <p:cNvCxnSpPr/>
          <p:nvPr/>
        </p:nvCxnSpPr>
        <p:spPr>
          <a:xfrm>
            <a:off x="4992401" y="5657361"/>
            <a:ext cx="1864813" cy="0"/>
          </a:xfrm>
          <a:prstGeom prst="straightConnector1">
            <a:avLst/>
          </a:prstGeom>
          <a:noFill/>
          <a:ln w="6350" cap="flat" cmpd="sng" algn="ctr">
            <a:solidFill>
              <a:srgbClr val="E11B38"/>
            </a:solidFill>
            <a:prstDash val="solid"/>
            <a:miter lim="800000"/>
            <a:tailEnd type="triangle"/>
          </a:ln>
          <a:effectLst/>
        </p:spPr>
      </p:cxnSp>
      <p:cxnSp>
        <p:nvCxnSpPr>
          <p:cNvPr id="207" name="Conector recto de flecha 206">
            <a:extLst>
              <a:ext uri="{FF2B5EF4-FFF2-40B4-BE49-F238E27FC236}">
                <a16:creationId xmlns:a16="http://schemas.microsoft.com/office/drawing/2014/main" id="{32B00963-F758-48E9-BFEA-7F9EBB9D19BF}"/>
              </a:ext>
            </a:extLst>
          </p:cNvPr>
          <p:cNvCxnSpPr/>
          <p:nvPr/>
        </p:nvCxnSpPr>
        <p:spPr>
          <a:xfrm flipH="1" flipV="1">
            <a:off x="8059982" y="3172959"/>
            <a:ext cx="1" cy="792793"/>
          </a:xfrm>
          <a:prstGeom prst="straightConnector1">
            <a:avLst/>
          </a:prstGeom>
          <a:noFill/>
          <a:ln w="6350" cap="flat" cmpd="sng" algn="ctr">
            <a:solidFill>
              <a:srgbClr val="70AD47"/>
            </a:solidFill>
            <a:prstDash val="solid"/>
            <a:miter lim="800000"/>
            <a:tailEnd type="triangle"/>
          </a:ln>
          <a:effectLst/>
        </p:spPr>
      </p:cxnSp>
      <p:cxnSp>
        <p:nvCxnSpPr>
          <p:cNvPr id="208" name="Conector recto de flecha 207">
            <a:extLst>
              <a:ext uri="{FF2B5EF4-FFF2-40B4-BE49-F238E27FC236}">
                <a16:creationId xmlns:a16="http://schemas.microsoft.com/office/drawing/2014/main" id="{627C7475-0DAC-4EF2-95FA-270AA7AFC824}"/>
              </a:ext>
            </a:extLst>
          </p:cNvPr>
          <p:cNvCxnSpPr/>
          <p:nvPr/>
        </p:nvCxnSpPr>
        <p:spPr>
          <a:xfrm flipH="1" flipV="1">
            <a:off x="5704647" y="3149930"/>
            <a:ext cx="1" cy="792793"/>
          </a:xfrm>
          <a:prstGeom prst="straightConnector1">
            <a:avLst/>
          </a:prstGeom>
          <a:noFill/>
          <a:ln w="6350" cap="flat" cmpd="sng" algn="ctr">
            <a:solidFill>
              <a:srgbClr val="70AD47"/>
            </a:solidFill>
            <a:prstDash val="solid"/>
            <a:miter lim="800000"/>
            <a:tailEnd type="triangle"/>
          </a:ln>
          <a:effectLst/>
        </p:spPr>
      </p:cxnSp>
      <p:cxnSp>
        <p:nvCxnSpPr>
          <p:cNvPr id="209" name="Conector recto de flecha 208">
            <a:extLst>
              <a:ext uri="{FF2B5EF4-FFF2-40B4-BE49-F238E27FC236}">
                <a16:creationId xmlns:a16="http://schemas.microsoft.com/office/drawing/2014/main" id="{07C0196A-7A2B-4676-8661-6340426A1180}"/>
              </a:ext>
            </a:extLst>
          </p:cNvPr>
          <p:cNvCxnSpPr/>
          <p:nvPr/>
        </p:nvCxnSpPr>
        <p:spPr>
          <a:xfrm flipH="1">
            <a:off x="7353468" y="4955763"/>
            <a:ext cx="1" cy="261950"/>
          </a:xfrm>
          <a:prstGeom prst="straightConnector1">
            <a:avLst/>
          </a:prstGeom>
          <a:noFill/>
          <a:ln w="6350" cap="flat" cmpd="sng" algn="ctr">
            <a:solidFill>
              <a:srgbClr val="E11B38"/>
            </a:solidFill>
            <a:prstDash val="solid"/>
            <a:miter lim="800000"/>
            <a:tailEnd type="triangle"/>
          </a:ln>
          <a:effectLst/>
        </p:spPr>
      </p:cxnSp>
      <p:sp>
        <p:nvSpPr>
          <p:cNvPr id="210" name="Elipse 209">
            <a:extLst>
              <a:ext uri="{FF2B5EF4-FFF2-40B4-BE49-F238E27FC236}">
                <a16:creationId xmlns:a16="http://schemas.microsoft.com/office/drawing/2014/main" id="{2D507726-CD82-4E89-B116-3A4EF8722C83}"/>
              </a:ext>
            </a:extLst>
          </p:cNvPr>
          <p:cNvSpPr/>
          <p:nvPr/>
        </p:nvSpPr>
        <p:spPr>
          <a:xfrm>
            <a:off x="350381" y="5630615"/>
            <a:ext cx="274645" cy="274645"/>
          </a:xfrm>
          <a:prstGeom prst="ellipse">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211" name="Elipse 210">
            <a:extLst>
              <a:ext uri="{FF2B5EF4-FFF2-40B4-BE49-F238E27FC236}">
                <a16:creationId xmlns:a16="http://schemas.microsoft.com/office/drawing/2014/main" id="{FD15B4BC-CA71-42B1-859E-6967AF25EA58}"/>
              </a:ext>
            </a:extLst>
          </p:cNvPr>
          <p:cNvSpPr/>
          <p:nvPr/>
        </p:nvSpPr>
        <p:spPr>
          <a:xfrm>
            <a:off x="350799" y="5999440"/>
            <a:ext cx="274645" cy="274645"/>
          </a:xfrm>
          <a:prstGeom prst="ellipse">
            <a:avLst/>
          </a:prstGeom>
          <a:solidFill>
            <a:srgbClr val="E11B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a:ea typeface="+mn-ea"/>
              <a:cs typeface="+mn-cs"/>
            </a:endParaRPr>
          </a:p>
        </p:txBody>
      </p:sp>
      <p:sp>
        <p:nvSpPr>
          <p:cNvPr id="212" name="TextBox 7">
            <a:extLst>
              <a:ext uri="{FF2B5EF4-FFF2-40B4-BE49-F238E27FC236}">
                <a16:creationId xmlns:a16="http://schemas.microsoft.com/office/drawing/2014/main" id="{3FB2E52E-E0BD-4B23-804D-CD114863FD46}"/>
              </a:ext>
            </a:extLst>
          </p:cNvPr>
          <p:cNvSpPr txBox="1"/>
          <p:nvPr/>
        </p:nvSpPr>
        <p:spPr>
          <a:xfrm>
            <a:off x="669106" y="5612492"/>
            <a:ext cx="93855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E7E7E"/>
                </a:solidFill>
                <a:effectLst/>
                <a:uLnTx/>
                <a:uFillTx/>
                <a:latin typeface="Century Gothic" charset="0"/>
                <a:ea typeface="Century Gothic" charset="0"/>
                <a:cs typeface="Century Gothic" charset="0"/>
              </a:rPr>
              <a:t>Yes</a:t>
            </a:r>
          </a:p>
        </p:txBody>
      </p:sp>
      <p:sp>
        <p:nvSpPr>
          <p:cNvPr id="213" name="TextBox 7">
            <a:extLst>
              <a:ext uri="{FF2B5EF4-FFF2-40B4-BE49-F238E27FC236}">
                <a16:creationId xmlns:a16="http://schemas.microsoft.com/office/drawing/2014/main" id="{1745D2FD-C00C-497F-9087-3E2238CACF79}"/>
              </a:ext>
            </a:extLst>
          </p:cNvPr>
          <p:cNvSpPr txBox="1"/>
          <p:nvPr/>
        </p:nvSpPr>
        <p:spPr>
          <a:xfrm>
            <a:off x="667432" y="5951415"/>
            <a:ext cx="5051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black">
                    <a:lumMod val="75000"/>
                    <a:lumOff val="25000"/>
                  </a:prstClr>
                </a:solidFill>
                <a:effectLst/>
                <a:uLnTx/>
                <a:uFillTx/>
                <a:latin typeface="Century Gothic" charset="0"/>
                <a:ea typeface="Century Gothic" charset="0"/>
                <a:cs typeface="Century Gothic" charset="0"/>
              </a:rPr>
              <a:t>No</a:t>
            </a:r>
            <a:endParaRPr kumimoji="0" lang="en-US" sz="1600" b="1" i="0" u="none" strike="noStrike" kern="1200" cap="none" spc="0" normalizeH="0" baseline="0" noProof="0">
              <a:ln>
                <a:noFill/>
              </a:ln>
              <a:solidFill>
                <a:prstClr val="black">
                  <a:lumMod val="75000"/>
                  <a:lumOff val="25000"/>
                </a:prstClr>
              </a:solidFill>
              <a:effectLst/>
              <a:uLnTx/>
              <a:uFillTx/>
              <a:latin typeface="Century Gothic" charset="0"/>
              <a:ea typeface="Century Gothic" charset="0"/>
              <a:cs typeface="Century Gothic" charset="0"/>
            </a:endParaRPr>
          </a:p>
        </p:txBody>
      </p:sp>
      <p:pic>
        <p:nvPicPr>
          <p:cNvPr id="214" name="Imagen 213">
            <a:extLst>
              <a:ext uri="{FF2B5EF4-FFF2-40B4-BE49-F238E27FC236}">
                <a16:creationId xmlns:a16="http://schemas.microsoft.com/office/drawing/2014/main" id="{BC39388C-595F-435D-BCE3-084FF5F33A59}"/>
              </a:ext>
            </a:extLst>
          </p:cNvPr>
          <p:cNvPicPr>
            <a:picLocks noChangeAspect="1"/>
          </p:cNvPicPr>
          <p:nvPr/>
        </p:nvPicPr>
        <p:blipFill rotWithShape="1">
          <a:blip r:embed="rId4"/>
          <a:srcRect l="2057" t="46354" r="95304" b="40311"/>
          <a:stretch/>
        </p:blipFill>
        <p:spPr>
          <a:xfrm>
            <a:off x="236687" y="3293728"/>
            <a:ext cx="1054494" cy="1617035"/>
          </a:xfrm>
          <a:prstGeom prst="rect">
            <a:avLst/>
          </a:prstGeom>
        </p:spPr>
      </p:pic>
      <p:sp>
        <p:nvSpPr>
          <p:cNvPr id="215" name="TextBox 16">
            <a:extLst>
              <a:ext uri="{FF2B5EF4-FFF2-40B4-BE49-F238E27FC236}">
                <a16:creationId xmlns:a16="http://schemas.microsoft.com/office/drawing/2014/main" id="{4BBE3C9A-6F0A-449E-8458-18FF2BC1A0F3}"/>
              </a:ext>
            </a:extLst>
          </p:cNvPr>
          <p:cNvSpPr txBox="1"/>
          <p:nvPr/>
        </p:nvSpPr>
        <p:spPr>
          <a:xfrm>
            <a:off x="29451" y="6633572"/>
            <a:ext cx="5448677" cy="189283"/>
          </a:xfrm>
          <a:prstGeom prst="rect">
            <a:avLst/>
          </a:prstGeom>
        </p:spPr>
        <p:txBody>
          <a:bodyPr lIns="68579" tIns="34289" rIns="68579" bIns="34289"/>
          <a:lstStyle>
            <a:defPPr>
              <a:defRPr lang="es-ES_tradnl"/>
            </a:defPPr>
            <a:lvl1pPr marL="171446" indent="-171446" defTabSz="685783">
              <a:lnSpc>
                <a:spcPct val="90000"/>
              </a:lnSpc>
              <a:spcBef>
                <a:spcPts val="750"/>
              </a:spcBef>
              <a:defRPr sz="700">
                <a:solidFill>
                  <a:prstClr val="white">
                    <a:lumMod val="50000"/>
                  </a:prstClr>
                </a:solidFill>
                <a:latin typeface="Calibri"/>
              </a:defRPr>
            </a:lvl1pPr>
          </a:lstStyle>
          <a:p>
            <a:pPr marL="171446" marR="0" lvl="0" indent="-171446" algn="l" defTabSz="685783" rtl="0" eaLnBrk="1" fontAlgn="auto" latinLnBrk="0" hangingPunct="1">
              <a:lnSpc>
                <a:spcPct val="90000"/>
              </a:lnSpc>
              <a:spcBef>
                <a:spcPts val="750"/>
              </a:spcBef>
              <a:spcAft>
                <a:spcPts val="0"/>
              </a:spcAft>
              <a:buClrTx/>
              <a:buSzTx/>
              <a:buFontTx/>
              <a:buNone/>
              <a:tabLst/>
              <a:defRPr/>
            </a:pPr>
            <a:r>
              <a:rPr kumimoji="0" lang="es-ES_tradnl" sz="700" b="0" i="0" u="none" strike="noStrike" kern="0" cap="none" spc="0" normalizeH="0" baseline="0" noProof="0">
                <a:ln>
                  <a:noFill/>
                </a:ln>
                <a:solidFill>
                  <a:prstClr val="white">
                    <a:lumMod val="50000"/>
                  </a:prstClr>
                </a:solidFill>
                <a:effectLst/>
                <a:uLnTx/>
                <a:uFillTx/>
                <a:latin typeface="Calibri"/>
                <a:ea typeface="+mn-ea"/>
                <a:cs typeface="+mn-cs"/>
              </a:rPr>
              <a:t>Fuente: INSITUM Entendimiento de los Retornables y Consumidor </a:t>
            </a:r>
          </a:p>
          <a:p>
            <a:pPr marL="171446" marR="0" lvl="0" indent="-171446" algn="l" defTabSz="685783" rtl="0" eaLnBrk="1" fontAlgn="auto" latinLnBrk="0" hangingPunct="1">
              <a:lnSpc>
                <a:spcPct val="90000"/>
              </a:lnSpc>
              <a:spcBef>
                <a:spcPts val="750"/>
              </a:spcBef>
              <a:spcAft>
                <a:spcPts val="0"/>
              </a:spcAft>
              <a:buClrTx/>
              <a:buSzTx/>
              <a:buFontTx/>
              <a:buNone/>
              <a:tabLst/>
              <a:defRPr/>
            </a:pPr>
            <a:endParaRPr kumimoji="0" lang="en-US" sz="700" b="0" i="0" u="none" strike="noStrike" kern="0" cap="none" spc="0" normalizeH="0" baseline="0" noProof="0">
              <a:ln>
                <a:noFill/>
              </a:ln>
              <a:solidFill>
                <a:prstClr val="white">
                  <a:lumMod val="50000"/>
                </a:prstClr>
              </a:solidFill>
              <a:effectLst/>
              <a:uLnTx/>
              <a:uFillTx/>
              <a:latin typeface="Calibri"/>
              <a:ea typeface="+mn-ea"/>
              <a:cs typeface="+mn-cs"/>
            </a:endParaRPr>
          </a:p>
        </p:txBody>
      </p:sp>
    </p:spTree>
    <p:extLst>
      <p:ext uri="{BB962C8B-B14F-4D97-AF65-F5344CB8AC3E}">
        <p14:creationId xmlns:p14="http://schemas.microsoft.com/office/powerpoint/2010/main" val="3088171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4F6F-4187-4DF4-ADEB-65F8641C28C1}"/>
              </a:ext>
            </a:extLst>
          </p:cNvPr>
          <p:cNvSpPr>
            <a:spLocks noGrp="1"/>
          </p:cNvSpPr>
          <p:nvPr>
            <p:ph type="title"/>
          </p:nvPr>
        </p:nvSpPr>
        <p:spPr>
          <a:xfrm>
            <a:off x="457200" y="192505"/>
            <a:ext cx="10515600" cy="953074"/>
          </a:xfrm>
        </p:spPr>
        <p:txBody>
          <a:bodyPr/>
          <a:lstStyle/>
          <a:p>
            <a:r>
              <a:rPr lang="en-US"/>
              <a:t>Do they have the right brand/size?</a:t>
            </a:r>
          </a:p>
        </p:txBody>
      </p:sp>
      <p:pic>
        <p:nvPicPr>
          <p:cNvPr id="35" name="Picture 326">
            <a:extLst>
              <a:ext uri="{FF2B5EF4-FFF2-40B4-BE49-F238E27FC236}">
                <a16:creationId xmlns:a16="http://schemas.microsoft.com/office/drawing/2014/main" id="{43799F30-518D-4E30-A3EC-15E4D3262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8610" y="438502"/>
            <a:ext cx="1442103" cy="634115"/>
          </a:xfrm>
          <a:prstGeom prst="rect">
            <a:avLst/>
          </a:prstGeom>
        </p:spPr>
      </p:pic>
      <p:pic>
        <p:nvPicPr>
          <p:cNvPr id="3" name="Picture 2">
            <a:extLst>
              <a:ext uri="{FF2B5EF4-FFF2-40B4-BE49-F238E27FC236}">
                <a16:creationId xmlns:a16="http://schemas.microsoft.com/office/drawing/2014/main" id="{DE9527C7-6FB8-C4E9-5977-BFCCF92006B8}"/>
              </a:ext>
            </a:extLst>
          </p:cNvPr>
          <p:cNvPicPr>
            <a:picLocks noChangeAspect="1"/>
          </p:cNvPicPr>
          <p:nvPr/>
        </p:nvPicPr>
        <p:blipFill>
          <a:blip r:embed="rId4"/>
          <a:stretch>
            <a:fillRect/>
          </a:stretch>
        </p:blipFill>
        <p:spPr>
          <a:xfrm>
            <a:off x="249429" y="2034845"/>
            <a:ext cx="11693141" cy="4084674"/>
          </a:xfrm>
          <a:prstGeom prst="rect">
            <a:avLst/>
          </a:prstGeom>
        </p:spPr>
      </p:pic>
    </p:spTree>
    <p:extLst>
      <p:ext uri="{BB962C8B-B14F-4D97-AF65-F5344CB8AC3E}">
        <p14:creationId xmlns:p14="http://schemas.microsoft.com/office/powerpoint/2010/main" val="2433526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4F6F-4187-4DF4-ADEB-65F8641C28C1}"/>
              </a:ext>
            </a:extLst>
          </p:cNvPr>
          <p:cNvSpPr>
            <a:spLocks noGrp="1"/>
          </p:cNvSpPr>
          <p:nvPr>
            <p:ph type="title"/>
          </p:nvPr>
        </p:nvSpPr>
        <p:spPr>
          <a:xfrm>
            <a:off x="457200" y="192505"/>
            <a:ext cx="10515600" cy="953074"/>
          </a:xfrm>
        </p:spPr>
        <p:txBody>
          <a:bodyPr/>
          <a:lstStyle/>
          <a:p>
            <a:r>
              <a:rPr lang="en-US"/>
              <a:t>Is the product cold?</a:t>
            </a:r>
          </a:p>
        </p:txBody>
      </p:sp>
      <p:pic>
        <p:nvPicPr>
          <p:cNvPr id="35" name="Picture 326">
            <a:extLst>
              <a:ext uri="{FF2B5EF4-FFF2-40B4-BE49-F238E27FC236}">
                <a16:creationId xmlns:a16="http://schemas.microsoft.com/office/drawing/2014/main" id="{43799F30-518D-4E30-A3EC-15E4D3262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8610" y="438502"/>
            <a:ext cx="1442103" cy="634115"/>
          </a:xfrm>
          <a:prstGeom prst="rect">
            <a:avLst/>
          </a:prstGeom>
        </p:spPr>
      </p:pic>
      <p:pic>
        <p:nvPicPr>
          <p:cNvPr id="4" name="Picture 3">
            <a:extLst>
              <a:ext uri="{FF2B5EF4-FFF2-40B4-BE49-F238E27FC236}">
                <a16:creationId xmlns:a16="http://schemas.microsoft.com/office/drawing/2014/main" id="{95DC94CA-E540-776D-E6D6-FB578FE18432}"/>
              </a:ext>
            </a:extLst>
          </p:cNvPr>
          <p:cNvPicPr>
            <a:picLocks noChangeAspect="1"/>
          </p:cNvPicPr>
          <p:nvPr/>
        </p:nvPicPr>
        <p:blipFill>
          <a:blip r:embed="rId4"/>
          <a:stretch>
            <a:fillRect/>
          </a:stretch>
        </p:blipFill>
        <p:spPr>
          <a:xfrm>
            <a:off x="1996084" y="1555248"/>
            <a:ext cx="8199831" cy="4511431"/>
          </a:xfrm>
          <a:prstGeom prst="rect">
            <a:avLst/>
          </a:prstGeom>
        </p:spPr>
      </p:pic>
    </p:spTree>
    <p:extLst>
      <p:ext uri="{BB962C8B-B14F-4D97-AF65-F5344CB8AC3E}">
        <p14:creationId xmlns:p14="http://schemas.microsoft.com/office/powerpoint/2010/main" val="2358215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4F6F-4187-4DF4-ADEB-65F8641C28C1}"/>
              </a:ext>
            </a:extLst>
          </p:cNvPr>
          <p:cNvSpPr>
            <a:spLocks noGrp="1"/>
          </p:cNvSpPr>
          <p:nvPr>
            <p:ph type="title"/>
          </p:nvPr>
        </p:nvSpPr>
        <p:spPr>
          <a:xfrm>
            <a:off x="457200" y="192505"/>
            <a:ext cx="10515600" cy="953074"/>
          </a:xfrm>
        </p:spPr>
        <p:txBody>
          <a:bodyPr/>
          <a:lstStyle/>
          <a:p>
            <a:r>
              <a:rPr lang="en-US"/>
              <a:t>Is the price right?</a:t>
            </a:r>
          </a:p>
        </p:txBody>
      </p:sp>
      <p:pic>
        <p:nvPicPr>
          <p:cNvPr id="35" name="Picture 326">
            <a:extLst>
              <a:ext uri="{FF2B5EF4-FFF2-40B4-BE49-F238E27FC236}">
                <a16:creationId xmlns:a16="http://schemas.microsoft.com/office/drawing/2014/main" id="{43799F30-518D-4E30-A3EC-15E4D3262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8610" y="438502"/>
            <a:ext cx="1442103" cy="634115"/>
          </a:xfrm>
          <a:prstGeom prst="rect">
            <a:avLst/>
          </a:prstGeom>
        </p:spPr>
      </p:pic>
      <p:sp>
        <p:nvSpPr>
          <p:cNvPr id="78" name="Rectángulo 87">
            <a:extLst>
              <a:ext uri="{FF2B5EF4-FFF2-40B4-BE49-F238E27FC236}">
                <a16:creationId xmlns:a16="http://schemas.microsoft.com/office/drawing/2014/main" id="{C17E9192-347E-47BE-9FCC-5CD29CDD11D6}"/>
              </a:ext>
            </a:extLst>
          </p:cNvPr>
          <p:cNvSpPr>
            <a:spLocks noChangeAspect="1"/>
          </p:cNvSpPr>
          <p:nvPr/>
        </p:nvSpPr>
        <p:spPr>
          <a:xfrm>
            <a:off x="1672504" y="1775282"/>
            <a:ext cx="2685369" cy="500068"/>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7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charset="0"/>
                <a:ea typeface="Arial" charset="0"/>
                <a:cs typeface="Arial" charset="0"/>
              </a:rPr>
              <a:t>Price Religion</a:t>
            </a:r>
          </a:p>
        </p:txBody>
      </p:sp>
      <p:sp>
        <p:nvSpPr>
          <p:cNvPr id="11" name="Elipse 10">
            <a:extLst>
              <a:ext uri="{FF2B5EF4-FFF2-40B4-BE49-F238E27FC236}">
                <a16:creationId xmlns:a16="http://schemas.microsoft.com/office/drawing/2014/main" id="{9E78C0DE-A6B9-424E-B532-4555D3F0FDF3}"/>
              </a:ext>
            </a:extLst>
          </p:cNvPr>
          <p:cNvSpPr/>
          <p:nvPr/>
        </p:nvSpPr>
        <p:spPr>
          <a:xfrm>
            <a:off x="3164481" y="2837152"/>
            <a:ext cx="1776763" cy="17767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9">
            <a:extLst>
              <a:ext uri="{FF2B5EF4-FFF2-40B4-BE49-F238E27FC236}">
                <a16:creationId xmlns:a16="http://schemas.microsoft.com/office/drawing/2014/main" id="{DB083072-94D8-4B4D-BB01-1AD6B03C78BE}"/>
              </a:ext>
            </a:extLst>
          </p:cNvPr>
          <p:cNvSpPr txBox="1"/>
          <p:nvPr/>
        </p:nvSpPr>
        <p:spPr>
          <a:xfrm>
            <a:off x="2977843" y="3829017"/>
            <a:ext cx="21230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rgbClr val="7E7E7E"/>
                </a:solidFill>
                <a:effectLst/>
                <a:uLnTx/>
                <a:uFillTx/>
                <a:latin typeface="Century Gothic" charset="0"/>
                <a:ea typeface="Century Gothic" charset="0"/>
                <a:cs typeface="Century Gothic" charset="0"/>
              </a:rPr>
              <a:t> </a:t>
            </a:r>
            <a:r>
              <a:rPr kumimoji="0" lang="es-MX" sz="1600" b="1" i="0" u="none" strike="noStrike" kern="1200" cap="none" spc="0" normalizeH="0" baseline="0" noProof="0">
                <a:ln>
                  <a:noFill/>
                </a:ln>
                <a:solidFill>
                  <a:srgbClr val="00B050"/>
                </a:solidFill>
                <a:effectLst/>
                <a:uLnTx/>
                <a:uFillTx/>
                <a:latin typeface="Wingdings 2" panose="05020102010507070707" pitchFamily="18" charset="2"/>
                <a:ea typeface="Century Gothic" charset="0"/>
                <a:cs typeface="Century Gothic" charset="0"/>
              </a:rPr>
              <a:t>P</a:t>
            </a:r>
            <a:r>
              <a:rPr kumimoji="0" lang="es-MX" sz="1600" b="0" i="0" u="none" strike="noStrike" kern="1200" cap="none" spc="0" normalizeH="0" baseline="0" noProof="0">
                <a:ln>
                  <a:noFill/>
                </a:ln>
                <a:solidFill>
                  <a:srgbClr val="7E7E7E"/>
                </a:solidFill>
                <a:effectLst/>
                <a:uLnTx/>
                <a:uFillTx/>
                <a:latin typeface="Century Gothic" charset="0"/>
                <a:ea typeface="Century Gothic" charset="0"/>
                <a:cs typeface="Century Gothic" charset="0"/>
              </a:rPr>
              <a:t> </a:t>
            </a:r>
            <a:r>
              <a:rPr kumimoji="0" lang="es-MX" altLang="es-MX" sz="2000" b="0" i="0" u="none" strike="noStrike" kern="1200" cap="none" spc="0" normalizeH="0" baseline="0" noProof="0">
                <a:ln>
                  <a:noFill/>
                </a:ln>
                <a:solidFill>
                  <a:srgbClr val="7E7E7E"/>
                </a:solidFill>
                <a:effectLst/>
                <a:uLnTx/>
                <a:uFillTx/>
                <a:latin typeface="Century Gothic" charset="0"/>
                <a:ea typeface="+mn-ea"/>
                <a:cs typeface="+mn-cs"/>
              </a:rPr>
              <a:t>GAP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altLang="es-MX" sz="2000" b="0" i="0" u="none" strike="noStrike" kern="1200" cap="none" spc="0" normalizeH="0" baseline="0" noProof="0" err="1">
                <a:ln>
                  <a:noFill/>
                </a:ln>
                <a:solidFill>
                  <a:srgbClr val="7E7E7E"/>
                </a:solidFill>
                <a:effectLst/>
                <a:uLnTx/>
                <a:uFillTx/>
                <a:latin typeface="Century Gothic" charset="0"/>
                <a:ea typeface="+mn-ea"/>
                <a:cs typeface="+mn-cs"/>
              </a:rPr>
              <a:t>our</a:t>
            </a:r>
            <a:r>
              <a:rPr kumimoji="0" lang="es-MX" altLang="es-MX" sz="2000" b="0" i="0" u="none" strike="noStrike" kern="1200" cap="none" spc="0" normalizeH="0" baseline="0" noProof="0">
                <a:ln>
                  <a:noFill/>
                </a:ln>
                <a:solidFill>
                  <a:srgbClr val="7E7E7E"/>
                </a:solidFill>
                <a:effectLst/>
                <a:uLnTx/>
                <a:uFillTx/>
                <a:latin typeface="Century Gothic" charset="0"/>
                <a:ea typeface="+mn-ea"/>
                <a:cs typeface="+mn-cs"/>
              </a:rPr>
              <a:t> </a:t>
            </a:r>
            <a:r>
              <a:rPr kumimoji="0" lang="es-MX" altLang="es-MX" sz="2000" b="0" i="0" u="none" strike="noStrike" kern="1200" cap="none" spc="0" normalizeH="0" baseline="0" noProof="0" err="1">
                <a:ln>
                  <a:noFill/>
                </a:ln>
                <a:solidFill>
                  <a:srgbClr val="7E7E7E"/>
                </a:solidFill>
                <a:effectLst/>
                <a:uLnTx/>
                <a:uFillTx/>
                <a:latin typeface="Century Gothic" charset="0"/>
                <a:ea typeface="+mn-ea"/>
                <a:cs typeface="+mn-cs"/>
              </a:rPr>
              <a:t>NR’s</a:t>
            </a:r>
            <a:r>
              <a:rPr kumimoji="0" lang="es-MX" altLang="es-MX" sz="2000" b="0" i="0" u="none" strike="noStrike" kern="1200" cap="none" spc="0" normalizeH="0" baseline="0" noProof="0">
                <a:ln>
                  <a:noFill/>
                </a:ln>
                <a:solidFill>
                  <a:srgbClr val="7E7E7E"/>
                </a:solidFill>
                <a:effectLst/>
                <a:uLnTx/>
                <a:uFillTx/>
                <a:latin typeface="Century Gothic" charset="0"/>
                <a:ea typeface="+mn-ea"/>
                <a:cs typeface="+mn-cs"/>
              </a:rPr>
              <a:t> </a:t>
            </a:r>
          </a:p>
        </p:txBody>
      </p:sp>
      <p:sp>
        <p:nvSpPr>
          <p:cNvPr id="13" name="Elipse 12">
            <a:extLst>
              <a:ext uri="{FF2B5EF4-FFF2-40B4-BE49-F238E27FC236}">
                <a16:creationId xmlns:a16="http://schemas.microsoft.com/office/drawing/2014/main" id="{31D34DE0-548D-4FF7-BB81-9F3A7A55CD3B}"/>
              </a:ext>
            </a:extLst>
          </p:cNvPr>
          <p:cNvSpPr/>
          <p:nvPr/>
        </p:nvSpPr>
        <p:spPr>
          <a:xfrm>
            <a:off x="924034" y="2837152"/>
            <a:ext cx="1776763" cy="17767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CuadroTexto 14">
            <a:extLst>
              <a:ext uri="{FF2B5EF4-FFF2-40B4-BE49-F238E27FC236}">
                <a16:creationId xmlns:a16="http://schemas.microsoft.com/office/drawing/2014/main" id="{B1C66F9B-B309-4EFA-AAD4-8EA7C2002BCF}"/>
              </a:ext>
            </a:extLst>
          </p:cNvPr>
          <p:cNvSpPr txBox="1"/>
          <p:nvPr/>
        </p:nvSpPr>
        <p:spPr>
          <a:xfrm>
            <a:off x="-220975" y="3741986"/>
            <a:ext cx="38609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7E7E7E"/>
                </a:solidFill>
                <a:effectLst/>
                <a:uLnTx/>
                <a:uFillTx/>
                <a:latin typeface="Century Gothic" charset="0"/>
                <a:ea typeface="Century Gothic" charset="0"/>
                <a:cs typeface="Century Gothic" charset="0"/>
              </a:rPr>
              <a:t> </a:t>
            </a:r>
            <a:r>
              <a:rPr kumimoji="0" lang="es-MX" sz="2000" b="1" i="0" u="none" strike="noStrike" kern="1200" cap="none" spc="0" normalizeH="0" baseline="0" noProof="0" dirty="0">
                <a:ln>
                  <a:noFill/>
                </a:ln>
                <a:solidFill>
                  <a:srgbClr val="00B050"/>
                </a:solidFill>
                <a:effectLst/>
                <a:uLnTx/>
                <a:uFillTx/>
                <a:latin typeface="Wingdings 2" panose="05020102010507070707" pitchFamily="18" charset="2"/>
                <a:ea typeface="Century Gothic" charset="0"/>
                <a:cs typeface="Century Gothic" charset="0"/>
              </a:rPr>
              <a:t>P</a:t>
            </a:r>
            <a:r>
              <a:rPr kumimoji="0" lang="es-MX" sz="2000" b="0" i="0" u="none" strike="noStrike" kern="1200" cap="none" spc="0" normalizeH="0" baseline="0" noProof="0" dirty="0">
                <a:ln>
                  <a:noFill/>
                </a:ln>
                <a:solidFill>
                  <a:srgbClr val="7E7E7E"/>
                </a:solidFill>
                <a:effectLst/>
                <a:uLnTx/>
                <a:uFillTx/>
                <a:latin typeface="Century Gothic" charset="0"/>
                <a:ea typeface="Century Gothic" charset="0"/>
                <a:cs typeface="Century Gothic" charset="0"/>
              </a:rPr>
              <a:t> </a:t>
            </a:r>
            <a:r>
              <a:rPr kumimoji="0" lang="es-MX" altLang="es-MX" sz="2000" b="0" i="0" u="none" strike="noStrike" kern="1200" cap="none" spc="0" normalizeH="0" baseline="0" noProof="0" dirty="0">
                <a:ln>
                  <a:noFill/>
                </a:ln>
                <a:solidFill>
                  <a:srgbClr val="7E7E7E"/>
                </a:solidFill>
                <a:effectLst/>
                <a:uLnTx/>
                <a:uFillTx/>
                <a:latin typeface="Century Gothic" charset="0"/>
                <a:ea typeface="+mn-ea"/>
                <a:cs typeface="+mn-cs"/>
              </a:rPr>
              <a:t>GAP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altLang="es-MX" sz="2000" b="0" i="0" u="none" strike="noStrike" kern="1200" cap="none" spc="0" normalizeH="0" baseline="0" noProof="0" dirty="0" err="1">
                <a:ln>
                  <a:noFill/>
                </a:ln>
                <a:solidFill>
                  <a:srgbClr val="7E7E7E"/>
                </a:solidFill>
                <a:effectLst/>
                <a:uLnTx/>
                <a:uFillTx/>
                <a:latin typeface="Century Gothic" charset="0"/>
                <a:ea typeface="+mn-ea"/>
                <a:cs typeface="+mn-cs"/>
              </a:rPr>
              <a:t>competitors</a:t>
            </a:r>
            <a:r>
              <a:rPr kumimoji="0" lang="es-MX" altLang="es-MX" sz="2000" b="0" i="0" u="none" strike="noStrike" kern="1200" cap="none" spc="0" normalizeH="0" baseline="0" noProof="0" dirty="0">
                <a:ln>
                  <a:noFill/>
                </a:ln>
                <a:solidFill>
                  <a:srgbClr val="7E7E7E"/>
                </a:solidFill>
                <a:effectLst/>
                <a:uLnTx/>
                <a:uFillTx/>
                <a:latin typeface="Century Gothic" charset="0"/>
                <a:ea typeface="+mn-ea"/>
                <a:cs typeface="+mn-cs"/>
              </a:rPr>
              <a:t> </a:t>
            </a:r>
            <a:r>
              <a:rPr kumimoji="0" lang="es-MX" altLang="es-MX" sz="2000" b="0" i="0" u="none" strike="noStrike" kern="1200" cap="none" spc="0" normalizeH="0" baseline="0" noProof="0" dirty="0" err="1">
                <a:ln>
                  <a:noFill/>
                </a:ln>
                <a:solidFill>
                  <a:srgbClr val="7E7E7E"/>
                </a:solidFill>
                <a:effectLst/>
                <a:uLnTx/>
                <a:uFillTx/>
                <a:latin typeface="Century Gothic" charset="0"/>
                <a:ea typeface="+mn-ea"/>
                <a:cs typeface="+mn-cs"/>
              </a:rPr>
              <a:t>NR’s</a:t>
            </a:r>
            <a:endParaRPr kumimoji="0" lang="es-ES_tradnl" sz="2000" b="0" i="0" u="none" strike="noStrike" kern="1200" cap="none" spc="0" normalizeH="0" baseline="0" noProof="0" dirty="0">
              <a:ln>
                <a:noFill/>
              </a:ln>
              <a:solidFill>
                <a:srgbClr val="7E7E7E"/>
              </a:solidFill>
              <a:effectLst/>
              <a:uLnTx/>
              <a:uFillTx/>
              <a:latin typeface="Century Gothic" charset="0"/>
              <a:ea typeface="+mn-ea"/>
              <a:cs typeface="+mn-cs"/>
            </a:endParaRPr>
          </a:p>
        </p:txBody>
      </p:sp>
      <p:sp>
        <p:nvSpPr>
          <p:cNvPr id="16" name="CuadroTexto 15">
            <a:extLst>
              <a:ext uri="{FF2B5EF4-FFF2-40B4-BE49-F238E27FC236}">
                <a16:creationId xmlns:a16="http://schemas.microsoft.com/office/drawing/2014/main" id="{44C2F29E-A0D5-4A38-AE44-CE7DA7C6F84A}"/>
              </a:ext>
            </a:extLst>
          </p:cNvPr>
          <p:cNvSpPr txBox="1"/>
          <p:nvPr/>
        </p:nvSpPr>
        <p:spPr>
          <a:xfrm>
            <a:off x="3330637" y="3021316"/>
            <a:ext cx="156966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a:ln>
                  <a:noFill/>
                </a:ln>
                <a:solidFill>
                  <a:srgbClr val="E11B38"/>
                </a:solidFill>
                <a:effectLst/>
                <a:uLnTx/>
                <a:uFillTx/>
                <a:latin typeface="Arial" charset="0"/>
                <a:ea typeface="Arial" charset="0"/>
                <a:cs typeface="Arial" charset="0"/>
              </a:rPr>
              <a:t>25%</a:t>
            </a:r>
            <a:endParaRPr kumimoji="0" lang="es-ES_tradnl" sz="5400" b="1" i="0" u="none" strike="noStrike" kern="1200" cap="none" spc="0" normalizeH="0" baseline="0" noProof="0">
              <a:ln>
                <a:noFill/>
              </a:ln>
              <a:solidFill>
                <a:srgbClr val="E11B38"/>
              </a:solidFill>
              <a:effectLst/>
              <a:uLnTx/>
              <a:uFillTx/>
              <a:latin typeface="Arial" charset="0"/>
              <a:ea typeface="Arial" charset="0"/>
              <a:cs typeface="Arial" charset="0"/>
            </a:endParaRPr>
          </a:p>
        </p:txBody>
      </p:sp>
      <p:sp>
        <p:nvSpPr>
          <p:cNvPr id="17" name="CuadroTexto 16">
            <a:extLst>
              <a:ext uri="{FF2B5EF4-FFF2-40B4-BE49-F238E27FC236}">
                <a16:creationId xmlns:a16="http://schemas.microsoft.com/office/drawing/2014/main" id="{6CB8C8FE-E88D-4AB2-89D4-E250F7AB098E}"/>
              </a:ext>
            </a:extLst>
          </p:cNvPr>
          <p:cNvSpPr txBox="1"/>
          <p:nvPr/>
        </p:nvSpPr>
        <p:spPr>
          <a:xfrm>
            <a:off x="903295" y="3104872"/>
            <a:ext cx="202529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a:ln>
                  <a:noFill/>
                </a:ln>
                <a:solidFill>
                  <a:srgbClr val="E11B38"/>
                </a:solidFill>
                <a:effectLst/>
                <a:uLnTx/>
                <a:uFillTx/>
                <a:latin typeface="Arial" charset="0"/>
                <a:ea typeface="Arial" charset="0"/>
                <a:cs typeface="Arial" charset="0"/>
              </a:rPr>
              <a:t>PARITY</a:t>
            </a:r>
            <a:endParaRPr kumimoji="0" lang="es-ES_tradnl" sz="4000" b="1" i="0" u="none" strike="noStrike" kern="1200" cap="none" spc="0" normalizeH="0" baseline="0" noProof="0">
              <a:ln>
                <a:noFill/>
              </a:ln>
              <a:solidFill>
                <a:srgbClr val="E11B38"/>
              </a:solidFill>
              <a:effectLst/>
              <a:uLnTx/>
              <a:uFillTx/>
              <a:latin typeface="Arial" charset="0"/>
              <a:ea typeface="Arial" charset="0"/>
              <a:cs typeface="Arial" charset="0"/>
            </a:endParaRPr>
          </a:p>
        </p:txBody>
      </p:sp>
      <p:sp>
        <p:nvSpPr>
          <p:cNvPr id="25" name="CuadroTexto 24">
            <a:extLst>
              <a:ext uri="{FF2B5EF4-FFF2-40B4-BE49-F238E27FC236}">
                <a16:creationId xmlns:a16="http://schemas.microsoft.com/office/drawing/2014/main" id="{B9376FAE-1AB9-4EE8-BEC0-0C9B363351E0}"/>
              </a:ext>
            </a:extLst>
          </p:cNvPr>
          <p:cNvSpPr txBox="1"/>
          <p:nvPr/>
        </p:nvSpPr>
        <p:spPr>
          <a:xfrm>
            <a:off x="6686252" y="5966208"/>
            <a:ext cx="440715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err="1">
                <a:ln>
                  <a:noFill/>
                </a:ln>
                <a:solidFill>
                  <a:srgbClr val="535353"/>
                </a:solidFill>
                <a:effectLst/>
                <a:uLnTx/>
                <a:uFillTx/>
                <a:latin typeface="Arial"/>
                <a:ea typeface="+mn-ea"/>
                <a:cs typeface="+mn-cs"/>
              </a:rPr>
              <a:t>Always</a:t>
            </a:r>
            <a:r>
              <a:rPr kumimoji="0" lang="es-MX" sz="1400" b="0" i="0" u="none" strike="noStrike" kern="1200" cap="none" spc="0" normalizeH="0" baseline="0" noProof="0">
                <a:ln>
                  <a:noFill/>
                </a:ln>
                <a:solidFill>
                  <a:srgbClr val="535353"/>
                </a:solidFill>
                <a:effectLst/>
                <a:uLnTx/>
                <a:uFillTx/>
                <a:latin typeface="Arial"/>
                <a:ea typeface="+mn-ea"/>
                <a:cs typeface="+mn-cs"/>
              </a:rPr>
              <a:t> ON / </a:t>
            </a:r>
            <a:r>
              <a:rPr kumimoji="0" lang="es-MX" sz="1400" b="0" i="0" u="none" strike="noStrike" kern="1200" cap="none" spc="0" normalizeH="0" baseline="0" noProof="0" err="1">
                <a:ln>
                  <a:noFill/>
                </a:ln>
                <a:solidFill>
                  <a:srgbClr val="535353"/>
                </a:solidFill>
                <a:effectLst/>
                <a:uLnTx/>
                <a:uFillTx/>
                <a:latin typeface="Arial"/>
                <a:ea typeface="+mn-ea"/>
                <a:cs typeface="+mn-cs"/>
              </a:rPr>
              <a:t>Segmented</a:t>
            </a:r>
            <a:r>
              <a:rPr kumimoji="0" lang="es-MX" sz="1400" b="0" i="0" u="none" strike="noStrike" kern="1200" cap="none" spc="0" normalizeH="0" baseline="0" noProof="0">
                <a:ln>
                  <a:noFill/>
                </a:ln>
                <a:solidFill>
                  <a:srgbClr val="535353"/>
                </a:solidFill>
                <a:effectLst/>
                <a:uLnTx/>
                <a:uFillTx/>
                <a:latin typeface="Arial"/>
                <a:ea typeface="+mn-ea"/>
                <a:cs typeface="+mn-cs"/>
              </a:rPr>
              <a:t> </a:t>
            </a:r>
            <a:r>
              <a:rPr kumimoji="0" lang="es-MX" sz="1400" b="0" i="0" u="none" strike="noStrike" kern="1200" cap="none" spc="0" normalizeH="0" baseline="0" noProof="0" err="1">
                <a:ln>
                  <a:noFill/>
                </a:ln>
                <a:solidFill>
                  <a:srgbClr val="535353"/>
                </a:solidFill>
                <a:effectLst/>
                <a:uLnTx/>
                <a:uFillTx/>
                <a:latin typeface="Arial"/>
                <a:ea typeface="+mn-ea"/>
                <a:cs typeface="+mn-cs"/>
              </a:rPr>
              <a:t>by</a:t>
            </a:r>
            <a:r>
              <a:rPr kumimoji="0" lang="es-MX" sz="1400" b="0" i="0" u="none" strike="noStrike" kern="1200" cap="none" spc="0" normalizeH="0" baseline="0" noProof="0">
                <a:ln>
                  <a:noFill/>
                </a:ln>
                <a:solidFill>
                  <a:srgbClr val="535353"/>
                </a:solidFill>
                <a:effectLst/>
                <a:uLnTx/>
                <a:uFillTx/>
                <a:latin typeface="Arial"/>
                <a:ea typeface="+mn-ea"/>
                <a:cs typeface="+mn-cs"/>
              </a:rPr>
              <a:t> </a:t>
            </a:r>
            <a:r>
              <a:rPr kumimoji="0" lang="es-MX" sz="1400" b="0" i="0" u="none" strike="noStrike" kern="1200" cap="none" spc="0" normalizeH="0" baseline="0" noProof="0" err="1">
                <a:ln>
                  <a:noFill/>
                </a:ln>
                <a:solidFill>
                  <a:srgbClr val="535353"/>
                </a:solidFill>
                <a:effectLst/>
                <a:uLnTx/>
                <a:uFillTx/>
                <a:latin typeface="Arial"/>
                <a:ea typeface="+mn-ea"/>
                <a:cs typeface="+mn-cs"/>
              </a:rPr>
              <a:t>region</a:t>
            </a:r>
            <a:endParaRPr kumimoji="0" lang="es-419" sz="1400" b="0" i="0" u="none" strike="noStrike" kern="1200" cap="none" spc="0" normalizeH="0" baseline="0" noProof="0">
              <a:ln>
                <a:noFill/>
              </a:ln>
              <a:solidFill>
                <a:srgbClr val="535353"/>
              </a:solidFill>
              <a:effectLst/>
              <a:uLnTx/>
              <a:uFillTx/>
              <a:latin typeface="Arial"/>
              <a:ea typeface="+mn-ea"/>
              <a:cs typeface="+mn-cs"/>
            </a:endParaRPr>
          </a:p>
        </p:txBody>
      </p:sp>
      <p:pic>
        <p:nvPicPr>
          <p:cNvPr id="3" name="Picture 2">
            <a:extLst>
              <a:ext uri="{FF2B5EF4-FFF2-40B4-BE49-F238E27FC236}">
                <a16:creationId xmlns:a16="http://schemas.microsoft.com/office/drawing/2014/main" id="{7A5465DF-73C4-25C3-EE2F-4294ABCA9D13}"/>
              </a:ext>
            </a:extLst>
          </p:cNvPr>
          <p:cNvPicPr>
            <a:picLocks noChangeAspect="1"/>
          </p:cNvPicPr>
          <p:nvPr/>
        </p:nvPicPr>
        <p:blipFill>
          <a:blip r:embed="rId4"/>
          <a:stretch>
            <a:fillRect/>
          </a:stretch>
        </p:blipFill>
        <p:spPr>
          <a:xfrm>
            <a:off x="6299295" y="1731840"/>
            <a:ext cx="4968671" cy="4340728"/>
          </a:xfrm>
          <a:prstGeom prst="rect">
            <a:avLst/>
          </a:prstGeom>
        </p:spPr>
      </p:pic>
    </p:spTree>
    <p:extLst>
      <p:ext uri="{BB962C8B-B14F-4D97-AF65-F5344CB8AC3E}">
        <p14:creationId xmlns:p14="http://schemas.microsoft.com/office/powerpoint/2010/main" val="3646734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4F6F-4187-4DF4-ADEB-65F8641C28C1}"/>
              </a:ext>
            </a:extLst>
          </p:cNvPr>
          <p:cNvSpPr>
            <a:spLocks noGrp="1"/>
          </p:cNvSpPr>
          <p:nvPr>
            <p:ph type="title"/>
          </p:nvPr>
        </p:nvSpPr>
        <p:spPr>
          <a:xfrm>
            <a:off x="457200" y="192505"/>
            <a:ext cx="10515600" cy="953074"/>
          </a:xfrm>
        </p:spPr>
        <p:txBody>
          <a:bodyPr/>
          <a:lstStyle/>
          <a:p>
            <a:r>
              <a:rPr lang="en-US"/>
              <a:t>Thinking about the future, acting today</a:t>
            </a:r>
          </a:p>
        </p:txBody>
      </p:sp>
      <p:pic>
        <p:nvPicPr>
          <p:cNvPr id="35" name="Picture 326">
            <a:extLst>
              <a:ext uri="{FF2B5EF4-FFF2-40B4-BE49-F238E27FC236}">
                <a16:creationId xmlns:a16="http://schemas.microsoft.com/office/drawing/2014/main" id="{43799F30-518D-4E30-A3EC-15E4D3262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8610" y="438502"/>
            <a:ext cx="1442103" cy="634115"/>
          </a:xfrm>
          <a:prstGeom prst="rect">
            <a:avLst/>
          </a:prstGeom>
        </p:spPr>
      </p:pic>
      <p:sp>
        <p:nvSpPr>
          <p:cNvPr id="20" name="TextBox 44">
            <a:extLst>
              <a:ext uri="{FF2B5EF4-FFF2-40B4-BE49-F238E27FC236}">
                <a16:creationId xmlns:a16="http://schemas.microsoft.com/office/drawing/2014/main" id="{59366A3A-5FB2-4DC3-9568-13DA9525C7F2}"/>
              </a:ext>
            </a:extLst>
          </p:cNvPr>
          <p:cNvSpPr txBox="1"/>
          <p:nvPr/>
        </p:nvSpPr>
        <p:spPr>
          <a:xfrm>
            <a:off x="578160" y="5632176"/>
            <a:ext cx="3164017" cy="10233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Arial"/>
                <a:sym typeface="Arial"/>
              </a:rPr>
              <a:t>Universal Bottle Capabilities</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Arial"/>
              <a:sym typeface="Arial"/>
            </a:endParaRPr>
          </a:p>
          <a:p>
            <a:pPr marL="117475" marR="0" lvl="0" indent="-117475"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Arial"/>
                <a:sym typeface="Arial"/>
              </a:rPr>
              <a:t>12 lines in 2022 (SS + MS)</a:t>
            </a:r>
          </a:p>
          <a:p>
            <a:pPr marL="117475" marR="0" lvl="0" indent="-117475"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Arial"/>
                <a:sym typeface="Arial"/>
              </a:rPr>
              <a:t>NCB’s </a:t>
            </a:r>
            <a:r>
              <a:rPr kumimoji="0" lang="en-US" sz="1400" b="0" i="0" u="none" strike="noStrike" kern="1200" cap="none" spc="0" normalizeH="0" baseline="0" noProof="0" err="1">
                <a:ln>
                  <a:noFill/>
                </a:ln>
                <a:solidFill>
                  <a:prstClr val="black"/>
                </a:solidFill>
                <a:effectLst/>
                <a:uLnTx/>
                <a:uFillTx/>
                <a:latin typeface="Arial"/>
                <a:ea typeface="+mn-ea"/>
                <a:cs typeface="Arial"/>
                <a:sym typeface="Arial"/>
              </a:rPr>
              <a:t>Returnables</a:t>
            </a:r>
            <a:endParaRPr kumimoji="0" lang="en-US" sz="1400" b="0" i="0" u="none" strike="noStrike" kern="1200" cap="none" spc="0" normalizeH="0" baseline="0" noProof="0">
              <a:ln>
                <a:noFill/>
              </a:ln>
              <a:solidFill>
                <a:prstClr val="black"/>
              </a:solidFill>
              <a:effectLst/>
              <a:uLnTx/>
              <a:uFillTx/>
              <a:latin typeface="Arial"/>
              <a:ea typeface="+mn-ea"/>
              <a:cs typeface="Arial"/>
              <a:sym typeface="Arial"/>
            </a:endParaRPr>
          </a:p>
          <a:p>
            <a:pPr marL="117475" marR="0" lvl="0" indent="-117475"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Arial"/>
                <a:sym typeface="Arial"/>
              </a:rPr>
              <a:t>Campaign and promotion ready</a:t>
            </a:r>
          </a:p>
        </p:txBody>
      </p:sp>
      <p:sp>
        <p:nvSpPr>
          <p:cNvPr id="21" name="TextBox 45">
            <a:extLst>
              <a:ext uri="{FF2B5EF4-FFF2-40B4-BE49-F238E27FC236}">
                <a16:creationId xmlns:a16="http://schemas.microsoft.com/office/drawing/2014/main" id="{1E4733ED-D789-44FA-848F-44BDC0618335}"/>
              </a:ext>
            </a:extLst>
          </p:cNvPr>
          <p:cNvSpPr txBox="1"/>
          <p:nvPr/>
        </p:nvSpPr>
        <p:spPr>
          <a:xfrm>
            <a:off x="4930682" y="5632176"/>
            <a:ext cx="375300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Arial"/>
                <a:sym typeface="Arial"/>
              </a:rPr>
              <a:t>World Without Waste</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Arial"/>
              <a:sym typeface="Arial"/>
            </a:endParaRPr>
          </a:p>
          <a:p>
            <a:pPr marL="117475" marR="0" lvl="0" indent="-117475"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Arial"/>
                <a:sym typeface="Arial"/>
              </a:rPr>
              <a:t>WWW Store Intervention</a:t>
            </a:r>
          </a:p>
          <a:p>
            <a:pPr marL="117475" marR="0" lvl="0" indent="-117475"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Arial"/>
                <a:sym typeface="Arial"/>
              </a:rPr>
              <a:t>Communication Plan</a:t>
            </a:r>
          </a:p>
        </p:txBody>
      </p:sp>
      <p:sp>
        <p:nvSpPr>
          <p:cNvPr id="26" name="TextBox 46">
            <a:extLst>
              <a:ext uri="{FF2B5EF4-FFF2-40B4-BE49-F238E27FC236}">
                <a16:creationId xmlns:a16="http://schemas.microsoft.com/office/drawing/2014/main" id="{E3024CB0-8746-4BDB-AAF1-14FCE3B8644B}"/>
              </a:ext>
            </a:extLst>
          </p:cNvPr>
          <p:cNvSpPr txBox="1"/>
          <p:nvPr/>
        </p:nvSpPr>
        <p:spPr>
          <a:xfrm>
            <a:off x="8906695" y="5632176"/>
            <a:ext cx="2644604" cy="8079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Arial"/>
                <a:sym typeface="Arial"/>
              </a:rPr>
              <a:t>Explore New Channels</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Arial"/>
              <a:sym typeface="Arial"/>
            </a:endParaRPr>
          </a:p>
          <a:p>
            <a:pPr marL="117475" marR="0" lvl="0" indent="-117475"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Arial"/>
                <a:sym typeface="Arial"/>
              </a:rPr>
              <a:t>Bodegas Deployment</a:t>
            </a:r>
          </a:p>
          <a:p>
            <a:pPr marL="117475" marR="0" lvl="0" indent="-117475"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Arial"/>
                <a:sym typeface="Arial"/>
              </a:rPr>
              <a:t>Supermarkets Pilot</a:t>
            </a:r>
          </a:p>
        </p:txBody>
      </p:sp>
      <p:grpSp>
        <p:nvGrpSpPr>
          <p:cNvPr id="31" name="Grupo 30">
            <a:extLst>
              <a:ext uri="{FF2B5EF4-FFF2-40B4-BE49-F238E27FC236}">
                <a16:creationId xmlns:a16="http://schemas.microsoft.com/office/drawing/2014/main" id="{FF1B5C4E-BE6C-4501-B52D-0ADFEB5521BF}"/>
              </a:ext>
            </a:extLst>
          </p:cNvPr>
          <p:cNvGrpSpPr/>
          <p:nvPr/>
        </p:nvGrpSpPr>
        <p:grpSpPr>
          <a:xfrm>
            <a:off x="4166532" y="6182892"/>
            <a:ext cx="4092804" cy="261457"/>
            <a:chOff x="4166532" y="6249798"/>
            <a:chExt cx="4092804" cy="261457"/>
          </a:xfrm>
        </p:grpSpPr>
        <p:sp>
          <p:nvSpPr>
            <p:cNvPr id="33" name="Rectángulo 32">
              <a:extLst>
                <a:ext uri="{FF2B5EF4-FFF2-40B4-BE49-F238E27FC236}">
                  <a16:creationId xmlns:a16="http://schemas.microsoft.com/office/drawing/2014/main" id="{27127FF7-1F19-4357-8675-90B9335BF241}"/>
                </a:ext>
              </a:extLst>
            </p:cNvPr>
            <p:cNvSpPr/>
            <p:nvPr/>
          </p:nvSpPr>
          <p:spPr>
            <a:xfrm>
              <a:off x="4166532" y="6249798"/>
              <a:ext cx="288022" cy="2181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ángulo 33">
              <a:extLst>
                <a:ext uri="{FF2B5EF4-FFF2-40B4-BE49-F238E27FC236}">
                  <a16:creationId xmlns:a16="http://schemas.microsoft.com/office/drawing/2014/main" id="{07EEECCF-6E91-4C53-8829-A9EABB7F8DDA}"/>
                </a:ext>
              </a:extLst>
            </p:cNvPr>
            <p:cNvSpPr/>
            <p:nvPr/>
          </p:nvSpPr>
          <p:spPr>
            <a:xfrm>
              <a:off x="7971314" y="6293141"/>
              <a:ext cx="288022" cy="2181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B8A96410-35BA-180A-9035-1F44EC71D4C2}"/>
              </a:ext>
            </a:extLst>
          </p:cNvPr>
          <p:cNvPicPr>
            <a:picLocks noChangeAspect="1"/>
          </p:cNvPicPr>
          <p:nvPr/>
        </p:nvPicPr>
        <p:blipFill>
          <a:blip r:embed="rId4"/>
          <a:stretch>
            <a:fillRect/>
          </a:stretch>
        </p:blipFill>
        <p:spPr>
          <a:xfrm>
            <a:off x="639607" y="1453725"/>
            <a:ext cx="10912786" cy="3950550"/>
          </a:xfrm>
          <a:prstGeom prst="rect">
            <a:avLst/>
          </a:prstGeom>
        </p:spPr>
      </p:pic>
    </p:spTree>
    <p:extLst>
      <p:ext uri="{BB962C8B-B14F-4D97-AF65-F5344CB8AC3E}">
        <p14:creationId xmlns:p14="http://schemas.microsoft.com/office/powerpoint/2010/main" val="1216529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4F6F-4187-4DF4-ADEB-65F8641C28C1}"/>
              </a:ext>
            </a:extLst>
          </p:cNvPr>
          <p:cNvSpPr>
            <a:spLocks noGrp="1"/>
          </p:cNvSpPr>
          <p:nvPr>
            <p:ph type="title"/>
          </p:nvPr>
        </p:nvSpPr>
        <p:spPr>
          <a:xfrm>
            <a:off x="457200" y="192505"/>
            <a:ext cx="10515600" cy="953074"/>
          </a:xfrm>
        </p:spPr>
        <p:txBody>
          <a:bodyPr/>
          <a:lstStyle/>
          <a:p>
            <a:r>
              <a:rPr lang="en-US" dirty="0"/>
              <a:t>Let´s expand our </a:t>
            </a:r>
            <a:r>
              <a:rPr lang="en-US" dirty="0" err="1"/>
              <a:t>Returnables</a:t>
            </a:r>
            <a:r>
              <a:rPr lang="en-US" dirty="0"/>
              <a:t> footprint around the world!</a:t>
            </a:r>
          </a:p>
        </p:txBody>
      </p:sp>
      <p:pic>
        <p:nvPicPr>
          <p:cNvPr id="35" name="Picture 326">
            <a:extLst>
              <a:ext uri="{FF2B5EF4-FFF2-40B4-BE49-F238E27FC236}">
                <a16:creationId xmlns:a16="http://schemas.microsoft.com/office/drawing/2014/main" id="{43799F30-518D-4E30-A3EC-15E4D3262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8610" y="438502"/>
            <a:ext cx="1442103" cy="634115"/>
          </a:xfrm>
          <a:prstGeom prst="rect">
            <a:avLst/>
          </a:prstGeom>
        </p:spPr>
      </p:pic>
      <p:pic>
        <p:nvPicPr>
          <p:cNvPr id="5" name="Imagen 4">
            <a:extLst>
              <a:ext uri="{FF2B5EF4-FFF2-40B4-BE49-F238E27FC236}">
                <a16:creationId xmlns:a16="http://schemas.microsoft.com/office/drawing/2014/main" id="{0F1D6569-4387-440C-AFCB-71EC83646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049" y="2319997"/>
            <a:ext cx="6549855" cy="3658772"/>
          </a:xfrm>
          <a:prstGeom prst="rect">
            <a:avLst/>
          </a:prstGeom>
        </p:spPr>
      </p:pic>
      <p:sp>
        <p:nvSpPr>
          <p:cNvPr id="18" name="CuadroTexto 17">
            <a:extLst>
              <a:ext uri="{FF2B5EF4-FFF2-40B4-BE49-F238E27FC236}">
                <a16:creationId xmlns:a16="http://schemas.microsoft.com/office/drawing/2014/main" id="{778812D8-DA93-45D6-B0A9-FBE682052846}"/>
              </a:ext>
            </a:extLst>
          </p:cNvPr>
          <p:cNvSpPr txBox="1"/>
          <p:nvPr/>
        </p:nvSpPr>
        <p:spPr>
          <a:xfrm>
            <a:off x="7150496" y="3025998"/>
            <a:ext cx="4317018"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E7E7E"/>
                </a:solidFill>
                <a:effectLst/>
                <a:uLnTx/>
                <a:uFillTx/>
                <a:latin typeface="Century Gothic" panose="020B0502020202020204" pitchFamily="34" charset="0"/>
                <a:ea typeface="+mn-ea"/>
                <a:cs typeface="+mn-cs"/>
              </a:rPr>
              <a:t>We wish all the very best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E7E7E"/>
                </a:solidFill>
                <a:effectLst/>
                <a:uLnTx/>
                <a:uFillTx/>
                <a:latin typeface="Century Gothic" panose="020B0502020202020204" pitchFamily="34" charset="0"/>
                <a:ea typeface="+mn-ea"/>
                <a:cs typeface="+mn-cs"/>
              </a:rPr>
              <a:t>Sri Lanka team </a:t>
            </a:r>
            <a:r>
              <a:rPr kumimoji="0" lang="en-US" sz="2000" b="0" i="0" u="none" strike="noStrike" kern="1200" cap="none" spc="0" normalizeH="0" baseline="0" noProof="0" dirty="0">
                <a:ln>
                  <a:noFill/>
                </a:ln>
                <a:solidFill>
                  <a:srgbClr val="7E7E7E"/>
                </a:solidFill>
                <a:effectLst/>
                <a:uLnTx/>
                <a:uFillTx/>
                <a:latin typeface="Century Gothic" panose="020B0502020202020204" pitchFamily="34" charset="0"/>
                <a:ea typeface="+mn-ea"/>
                <a:cs typeface="+mn-cs"/>
              </a:rPr>
              <a:t>for launch of MS RGB and </a:t>
            </a:r>
            <a:r>
              <a:rPr kumimoji="0" lang="en-US" sz="2000" b="1" i="0" u="none" strike="noStrike" kern="1200" cap="none" spc="0" normalizeH="0" baseline="0" noProof="0" dirty="0">
                <a:ln>
                  <a:noFill/>
                </a:ln>
                <a:solidFill>
                  <a:srgbClr val="7E7E7E"/>
                </a:solidFill>
                <a:effectLst/>
                <a:uLnTx/>
                <a:uFillTx/>
                <a:latin typeface="Century Gothic" panose="020B0502020202020204" pitchFamily="34" charset="0"/>
                <a:ea typeface="+mn-ea"/>
                <a:cs typeface="+mn-cs"/>
              </a:rPr>
              <a:t>Bangladesh Team </a:t>
            </a:r>
            <a:r>
              <a:rPr kumimoji="0" lang="en-US" sz="2000" b="0" i="0" u="none" strike="noStrike" kern="1200" cap="none" spc="0" normalizeH="0" baseline="0" noProof="0" dirty="0">
                <a:ln>
                  <a:noFill/>
                </a:ln>
                <a:solidFill>
                  <a:srgbClr val="7E7E7E"/>
                </a:solidFill>
                <a:effectLst/>
                <a:uLnTx/>
                <a:uFillTx/>
                <a:latin typeface="Century Gothic" panose="020B0502020202020204" pitchFamily="34" charset="0"/>
                <a:ea typeface="+mn-ea"/>
                <a:cs typeface="+mn-cs"/>
              </a:rPr>
              <a:t>for launch of </a:t>
            </a:r>
            <a:r>
              <a:rPr kumimoji="0" lang="en-US" sz="2000" b="0" i="0" u="none" strike="noStrike" kern="1200" cap="none" spc="0" normalizeH="0" baseline="0" noProof="0" dirty="0">
                <a:ln>
                  <a:noFill/>
                </a:ln>
                <a:solidFill>
                  <a:srgbClr val="FFFFFF"/>
                </a:solidFill>
                <a:effectLst/>
                <a:highlight>
                  <a:srgbClr val="FF0000"/>
                </a:highlight>
                <a:uLnTx/>
                <a:uFillTx/>
                <a:latin typeface="Century Gothic" panose="020B0502020202020204" pitchFamily="34" charset="0"/>
                <a:ea typeface="+mn-ea"/>
                <a:cs typeface="+mn-cs"/>
              </a:rPr>
              <a:t>175 RGB </a:t>
            </a:r>
            <a:r>
              <a:rPr kumimoji="0" lang="en-US" sz="2000" b="0" i="0" u="none" strike="noStrike" kern="1200" cap="none" spc="0" normalizeH="0" baseline="0" noProof="0" dirty="0">
                <a:ln>
                  <a:noFill/>
                </a:ln>
                <a:solidFill>
                  <a:srgbClr val="7E7E7E"/>
                </a:solidFill>
                <a:effectLst/>
                <a:uLnTx/>
                <a:uFillTx/>
                <a:latin typeface="Century Gothic" panose="020B0502020202020204" pitchFamily="34" charset="0"/>
                <a:ea typeface="+mn-ea"/>
                <a:cs typeface="+mn-cs"/>
              </a:rPr>
              <a:t>next year.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7E7E7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E7E7E"/>
                </a:solidFill>
                <a:effectLst/>
                <a:uLnTx/>
                <a:uFillTx/>
                <a:latin typeface="Century Gothic" panose="020B0502020202020204" pitchFamily="34" charset="0"/>
                <a:ea typeface="+mn-ea"/>
                <a:cs typeface="+mn-cs"/>
              </a:rPr>
              <a:t>Also looking forward to scale-up of </a:t>
            </a:r>
            <a:r>
              <a:rPr kumimoji="0" lang="en-US" sz="2000" b="0" i="0" u="none" strike="noStrike" kern="1200" cap="none" spc="0" normalizeH="0" baseline="0" noProof="0" dirty="0">
                <a:ln>
                  <a:noFill/>
                </a:ln>
                <a:solidFill>
                  <a:srgbClr val="FFFFFF"/>
                </a:solidFill>
                <a:effectLst/>
                <a:highlight>
                  <a:srgbClr val="FF0000"/>
                </a:highlight>
                <a:uLnTx/>
                <a:uFillTx/>
                <a:latin typeface="Century Gothic" panose="020B0502020202020204" pitchFamily="34" charset="0"/>
                <a:ea typeface="+mn-ea"/>
                <a:cs typeface="+mn-cs"/>
              </a:rPr>
              <a:t>175 RGB </a:t>
            </a:r>
            <a:r>
              <a:rPr kumimoji="0" lang="en-US" sz="2000" b="0" i="0" u="none" strike="noStrike" kern="1200" cap="none" spc="0" normalizeH="0" baseline="0" noProof="0" dirty="0">
                <a:ln>
                  <a:noFill/>
                </a:ln>
                <a:solidFill>
                  <a:srgbClr val="7E7E7E"/>
                </a:solidFill>
                <a:effectLst/>
                <a:uLnTx/>
                <a:uFillTx/>
                <a:latin typeface="Century Gothic" panose="020B0502020202020204" pitchFamily="34" charset="0"/>
                <a:ea typeface="+mn-ea"/>
                <a:cs typeface="+mn-cs"/>
              </a:rPr>
              <a:t>across all of Nepal. </a:t>
            </a:r>
            <a:endParaRPr kumimoji="0" lang="es-ES_tradnl" sz="2400" b="0" i="0" u="none" strike="noStrike" kern="1200" cap="none" spc="0" normalizeH="0" baseline="0" noProof="0" dirty="0">
              <a:ln>
                <a:noFill/>
              </a:ln>
              <a:solidFill>
                <a:srgbClr val="7E7E7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1590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redondeado 7">
            <a:extLst>
              <a:ext uri="{FF2B5EF4-FFF2-40B4-BE49-F238E27FC236}">
                <a16:creationId xmlns:a16="http://schemas.microsoft.com/office/drawing/2014/main" id="{1C22D6D9-6A02-460B-850E-DFD6F6D6C31B}"/>
              </a:ext>
            </a:extLst>
          </p:cNvPr>
          <p:cNvSpPr/>
          <p:nvPr/>
        </p:nvSpPr>
        <p:spPr>
          <a:xfrm>
            <a:off x="456437" y="1333141"/>
            <a:ext cx="11274640" cy="4734155"/>
          </a:xfrm>
          <a:prstGeom prst="roundRect">
            <a:avLst>
              <a:gd name="adj" fmla="val 8935"/>
            </a:avLst>
          </a:prstGeom>
          <a:solidFill>
            <a:schemeClr val="bg1"/>
          </a:solidFill>
          <a:ln>
            <a:noFill/>
          </a:ln>
          <a:effectLst>
            <a:outerShdw blurRad="254000" dist="38100" dir="2700000" sx="102000" sy="102000" algn="tl"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uadroTexto 53">
            <a:extLst>
              <a:ext uri="{FF2B5EF4-FFF2-40B4-BE49-F238E27FC236}">
                <a16:creationId xmlns:a16="http://schemas.microsoft.com/office/drawing/2014/main" id="{1A833673-8EE0-4E78-AEDE-3DB94EFB5E0A}"/>
              </a:ext>
            </a:extLst>
          </p:cNvPr>
          <p:cNvSpPr txBox="1"/>
          <p:nvPr/>
        </p:nvSpPr>
        <p:spPr>
          <a:xfrm>
            <a:off x="98461" y="229452"/>
            <a:ext cx="10765914" cy="40011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000" b="1" kern="0">
                <a:solidFill>
                  <a:srgbClr val="E82101"/>
                </a:solidFill>
                <a:latin typeface="Calibri" panose="020F0502020204030204"/>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82101"/>
                </a:solidFill>
                <a:effectLst/>
                <a:uLnTx/>
                <a:uFillTx/>
                <a:latin typeface="Calibri" panose="020F0502020204030204"/>
                <a:ea typeface="+mn-ea"/>
                <a:cs typeface="Arial" pitchFamily="34" charset="0"/>
              </a:rPr>
              <a:t>What is the mix of Returnable in each OU?</a:t>
            </a:r>
          </a:p>
        </p:txBody>
      </p:sp>
      <p:sp>
        <p:nvSpPr>
          <p:cNvPr id="62" name="TextBox 61">
            <a:extLst>
              <a:ext uri="{FF2B5EF4-FFF2-40B4-BE49-F238E27FC236}">
                <a16:creationId xmlns:a16="http://schemas.microsoft.com/office/drawing/2014/main" id="{A6490B6D-F660-49B4-8DB7-D2327B805A31}"/>
              </a:ext>
            </a:extLst>
          </p:cNvPr>
          <p:cNvSpPr txBox="1"/>
          <p:nvPr/>
        </p:nvSpPr>
        <p:spPr>
          <a:xfrm>
            <a:off x="5826305" y="1768812"/>
            <a:ext cx="24475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E7E6E6">
                    <a:lumMod val="25000"/>
                  </a:srgbClr>
                </a:solidFill>
                <a:effectLst/>
                <a:uLnTx/>
                <a:uFillTx/>
                <a:latin typeface="TCCC-UnityText" panose="020B0505030303020204" pitchFamily="34" charset="0"/>
                <a:ea typeface="+mn-ea"/>
                <a:cs typeface="+mn-cs"/>
              </a:rPr>
              <a:t>Returnables</a:t>
            </a:r>
            <a:r>
              <a:rPr kumimoji="0" lang="en-US" sz="1600" b="1" i="0" u="none" strike="noStrike" kern="1200" cap="none" spc="0" normalizeH="0" baseline="0" noProof="0">
                <a:ln>
                  <a:noFill/>
                </a:ln>
                <a:solidFill>
                  <a:srgbClr val="E7E6E6">
                    <a:lumMod val="25000"/>
                  </a:srgbClr>
                </a:solidFill>
                <a:effectLst/>
                <a:uLnTx/>
                <a:uFillTx/>
                <a:latin typeface="TCCC-UnityText" panose="020B0505030303020204" pitchFamily="34" charset="0"/>
                <a:ea typeface="+mn-ea"/>
                <a:cs typeface="+mn-cs"/>
              </a:rPr>
              <a:t> Volume Mix</a:t>
            </a:r>
            <a:endParaRPr kumimoji="0" lang="en-US" sz="1600" b="1" i="0" u="none" strike="noStrike" kern="1200" cap="none" spc="0" normalizeH="0" baseline="0" noProof="0" dirty="0">
              <a:ln>
                <a:noFill/>
              </a:ln>
              <a:solidFill>
                <a:srgbClr val="E7E6E6">
                  <a:lumMod val="25000"/>
                </a:srgbClr>
              </a:solidFill>
              <a:effectLst/>
              <a:uLnTx/>
              <a:uFillTx/>
              <a:latin typeface="TCCC-UnityText" panose="020B0505030303020204" pitchFamily="34" charset="0"/>
              <a:ea typeface="+mn-ea"/>
              <a:cs typeface="+mn-cs"/>
            </a:endParaRPr>
          </a:p>
        </p:txBody>
      </p:sp>
      <p:graphicFrame>
        <p:nvGraphicFramePr>
          <p:cNvPr id="18" name="Chart 17">
            <a:extLst>
              <a:ext uri="{FF2B5EF4-FFF2-40B4-BE49-F238E27FC236}">
                <a16:creationId xmlns:a16="http://schemas.microsoft.com/office/drawing/2014/main" id="{842222B2-A3EC-41D0-B3C1-CE853C0079E7}"/>
              </a:ext>
            </a:extLst>
          </p:cNvPr>
          <p:cNvGraphicFramePr/>
          <p:nvPr/>
        </p:nvGraphicFramePr>
        <p:xfrm>
          <a:off x="3147288" y="2355557"/>
          <a:ext cx="7273761" cy="29762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65428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uadroTexto 53">
            <a:extLst>
              <a:ext uri="{FF2B5EF4-FFF2-40B4-BE49-F238E27FC236}">
                <a16:creationId xmlns:a16="http://schemas.microsoft.com/office/drawing/2014/main" id="{1A833673-8EE0-4E78-AEDE-3DB94EFB5E0A}"/>
              </a:ext>
            </a:extLst>
          </p:cNvPr>
          <p:cNvSpPr txBox="1"/>
          <p:nvPr/>
        </p:nvSpPr>
        <p:spPr>
          <a:xfrm>
            <a:off x="98461" y="229452"/>
            <a:ext cx="10765914" cy="40011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000" b="1" kern="0">
                <a:solidFill>
                  <a:srgbClr val="E82101"/>
                </a:solidFill>
                <a:latin typeface="Calibri" panose="020F0502020204030204"/>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82101"/>
                </a:solidFill>
                <a:effectLst/>
                <a:uLnTx/>
                <a:uFillTx/>
                <a:latin typeface="Calibri" panose="020F0502020204030204"/>
                <a:ea typeface="+mn-ea"/>
                <a:cs typeface="Arial" pitchFamily="34" charset="0"/>
              </a:rPr>
              <a:t>Relationship between Disposable income and KO </a:t>
            </a:r>
            <a:r>
              <a:rPr kumimoji="0" lang="en-US" sz="2000" b="1" i="0" u="none" strike="noStrike" kern="0" cap="none" spc="0" normalizeH="0" baseline="0" noProof="0" dirty="0" err="1">
                <a:ln>
                  <a:noFill/>
                </a:ln>
                <a:solidFill>
                  <a:srgbClr val="E82101"/>
                </a:solidFill>
                <a:effectLst/>
                <a:uLnTx/>
                <a:uFillTx/>
                <a:latin typeface="Calibri" panose="020F0502020204030204"/>
                <a:ea typeface="+mn-ea"/>
                <a:cs typeface="Arial" pitchFamily="34" charset="0"/>
              </a:rPr>
              <a:t>Percaps</a:t>
            </a:r>
            <a:endParaRPr kumimoji="0" lang="en-US" sz="2000" b="1" i="0" u="none" strike="noStrike" kern="0" cap="none" spc="0" normalizeH="0" baseline="0" noProof="0" dirty="0">
              <a:ln>
                <a:noFill/>
              </a:ln>
              <a:solidFill>
                <a:srgbClr val="E82101"/>
              </a:solidFill>
              <a:effectLst/>
              <a:uLnTx/>
              <a:uFillTx/>
              <a:latin typeface="Calibri" panose="020F0502020204030204"/>
              <a:ea typeface="+mn-ea"/>
              <a:cs typeface="Arial" pitchFamily="34" charset="0"/>
            </a:endParaRPr>
          </a:p>
        </p:txBody>
      </p:sp>
      <p:pic>
        <p:nvPicPr>
          <p:cNvPr id="3" name="Picture 2">
            <a:extLst>
              <a:ext uri="{FF2B5EF4-FFF2-40B4-BE49-F238E27FC236}">
                <a16:creationId xmlns:a16="http://schemas.microsoft.com/office/drawing/2014/main" id="{A74B2562-D53C-4A85-A30C-C76B67B75830}"/>
              </a:ext>
            </a:extLst>
          </p:cNvPr>
          <p:cNvPicPr>
            <a:picLocks noChangeAspect="1"/>
          </p:cNvPicPr>
          <p:nvPr/>
        </p:nvPicPr>
        <p:blipFill rotWithShape="1">
          <a:blip r:embed="rId3"/>
          <a:srcRect l="31272" t="30107" r="18325" b="25376"/>
          <a:stretch/>
        </p:blipFill>
        <p:spPr>
          <a:xfrm>
            <a:off x="648930" y="828594"/>
            <a:ext cx="10087897" cy="5568519"/>
          </a:xfrm>
          <a:prstGeom prst="rect">
            <a:avLst/>
          </a:prstGeom>
        </p:spPr>
      </p:pic>
      <p:pic>
        <p:nvPicPr>
          <p:cNvPr id="9" name="Picture 8">
            <a:extLst>
              <a:ext uri="{FF2B5EF4-FFF2-40B4-BE49-F238E27FC236}">
                <a16:creationId xmlns:a16="http://schemas.microsoft.com/office/drawing/2014/main" id="{805F58AB-9028-45C8-96DD-4BE597FDF715}"/>
              </a:ext>
            </a:extLst>
          </p:cNvPr>
          <p:cNvPicPr>
            <a:picLocks noChangeAspect="1"/>
          </p:cNvPicPr>
          <p:nvPr/>
        </p:nvPicPr>
        <p:blipFill rotWithShape="1">
          <a:blip r:embed="rId3"/>
          <a:srcRect l="6163" t="88516" r="71828" b="9480"/>
          <a:stretch/>
        </p:blipFill>
        <p:spPr>
          <a:xfrm>
            <a:off x="-201562" y="6596146"/>
            <a:ext cx="4404851" cy="250722"/>
          </a:xfrm>
          <a:prstGeom prst="rect">
            <a:avLst/>
          </a:prstGeom>
        </p:spPr>
      </p:pic>
      <p:sp>
        <p:nvSpPr>
          <p:cNvPr id="4" name="Oval 3">
            <a:extLst>
              <a:ext uri="{FF2B5EF4-FFF2-40B4-BE49-F238E27FC236}">
                <a16:creationId xmlns:a16="http://schemas.microsoft.com/office/drawing/2014/main" id="{F4591CC8-4861-45DA-BD46-2BD3C85B86DE}"/>
              </a:ext>
            </a:extLst>
          </p:cNvPr>
          <p:cNvSpPr/>
          <p:nvPr/>
        </p:nvSpPr>
        <p:spPr>
          <a:xfrm rot="20158648">
            <a:off x="6502083" y="2315497"/>
            <a:ext cx="4535008" cy="187304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11345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ángulo redondeado 27">
            <a:extLst>
              <a:ext uri="{FF2B5EF4-FFF2-40B4-BE49-F238E27FC236}">
                <a16:creationId xmlns:a16="http://schemas.microsoft.com/office/drawing/2014/main" id="{BDD4E79B-FB80-4C41-8A9F-DBB63BB2B34A}"/>
              </a:ext>
            </a:extLst>
          </p:cNvPr>
          <p:cNvSpPr/>
          <p:nvPr/>
        </p:nvSpPr>
        <p:spPr>
          <a:xfrm>
            <a:off x="1294956" y="1527127"/>
            <a:ext cx="7677227" cy="4498134"/>
          </a:xfrm>
          <a:prstGeom prst="roundRect">
            <a:avLst>
              <a:gd name="adj" fmla="val 8935"/>
            </a:avLst>
          </a:prstGeom>
          <a:solidFill>
            <a:schemeClr val="bg1"/>
          </a:solidFill>
          <a:ln>
            <a:noFill/>
          </a:ln>
          <a:effectLst>
            <a:outerShdw blurRad="254000" dist="38100" dir="2700000" sx="102000" sy="102000" algn="tl"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uadroTexto 53">
            <a:extLst>
              <a:ext uri="{FF2B5EF4-FFF2-40B4-BE49-F238E27FC236}">
                <a16:creationId xmlns:a16="http://schemas.microsoft.com/office/drawing/2014/main" id="{1A833673-8EE0-4E78-AEDE-3DB94EFB5E0A}"/>
              </a:ext>
            </a:extLst>
          </p:cNvPr>
          <p:cNvSpPr txBox="1"/>
          <p:nvPr/>
        </p:nvSpPr>
        <p:spPr>
          <a:xfrm>
            <a:off x="98461" y="229452"/>
            <a:ext cx="10765914" cy="707886"/>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000" b="1" kern="0">
                <a:solidFill>
                  <a:srgbClr val="E82101"/>
                </a:solidFill>
                <a:latin typeface="Calibri" panose="020F0502020204030204"/>
                <a:cs typeface="Arial" pitchFamily="34" charset="0"/>
              </a:defRPr>
            </a:lvl1pPr>
          </a:lstStyle>
          <a:p>
            <a:pPr algn="l"/>
            <a:r>
              <a:rPr lang="en-US" dirty="0" err="1"/>
              <a:t>Returnables</a:t>
            </a:r>
            <a:r>
              <a:rPr lang="en-US" dirty="0"/>
              <a:t> have been one of the main growth drivers of the system, supporting KO to overcome recent crisis</a:t>
            </a:r>
          </a:p>
        </p:txBody>
      </p:sp>
      <p:pic>
        <p:nvPicPr>
          <p:cNvPr id="28" name="Imagen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242429" y="3809509"/>
            <a:ext cx="5294497" cy="204595"/>
          </a:xfrm>
          <a:prstGeom prst="rect">
            <a:avLst/>
          </a:prstGeom>
        </p:spPr>
      </p:pic>
      <p:sp>
        <p:nvSpPr>
          <p:cNvPr id="32" name="Isosceles Triangle 1">
            <a:extLst>
              <a:ext uri="{FF2B5EF4-FFF2-40B4-BE49-F238E27FC236}">
                <a16:creationId xmlns:a16="http://schemas.microsoft.com/office/drawing/2014/main" id="{D9C7405E-5DB4-4DE9-9123-AB8A17250C36}"/>
              </a:ext>
            </a:extLst>
          </p:cNvPr>
          <p:cNvSpPr/>
          <p:nvPr/>
        </p:nvSpPr>
        <p:spPr>
          <a:xfrm rot="10800000">
            <a:off x="10285115" y="2430277"/>
            <a:ext cx="579260" cy="118028"/>
          </a:xfrm>
          <a:prstGeom prst="triangle">
            <a:avLst/>
          </a:prstGeom>
          <a:solidFill>
            <a:srgbClr val="E82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ounded Rectangle 60">
            <a:extLst>
              <a:ext uri="{FF2B5EF4-FFF2-40B4-BE49-F238E27FC236}">
                <a16:creationId xmlns:a16="http://schemas.microsoft.com/office/drawing/2014/main" id="{8B80E92B-C181-40D2-93BE-DAEBF4340324}"/>
              </a:ext>
            </a:extLst>
          </p:cNvPr>
          <p:cNvSpPr/>
          <p:nvPr/>
        </p:nvSpPr>
        <p:spPr>
          <a:xfrm>
            <a:off x="9699962" y="2658221"/>
            <a:ext cx="1749567" cy="529405"/>
          </a:xfrm>
          <a:prstGeom prst="roundRect">
            <a:avLst/>
          </a:prstGeom>
          <a:solidFill>
            <a:schemeClr val="bg1"/>
          </a:solidFill>
          <a:ln w="25400" cap="flat" cmpd="sng" algn="ctr">
            <a:noFill/>
            <a:prstDash val="solid"/>
          </a:ln>
          <a:effectLst>
            <a:outerShdw blurRad="127000" dist="38100" dir="2700000" algn="tl" rotWithShape="0">
              <a:schemeClr val="tx1">
                <a:lumMod val="75000"/>
                <a:lumOff val="25000"/>
                <a:alpha val="20000"/>
              </a:schemeClr>
            </a:outerShdw>
          </a:effectLst>
        </p:spPr>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2020</a:t>
            </a:r>
            <a:endParaRPr kumimoji="0" lang="en-US" sz="1600" b="0" i="1"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endParaRPr>
          </a:p>
        </p:txBody>
      </p:sp>
      <p:sp>
        <p:nvSpPr>
          <p:cNvPr id="41" name="Rounded Rectangle 60">
            <a:extLst>
              <a:ext uri="{FF2B5EF4-FFF2-40B4-BE49-F238E27FC236}">
                <a16:creationId xmlns:a16="http://schemas.microsoft.com/office/drawing/2014/main" id="{8B80E92B-C181-40D2-93BE-DAEBF4340324}"/>
              </a:ext>
            </a:extLst>
          </p:cNvPr>
          <p:cNvSpPr/>
          <p:nvPr/>
        </p:nvSpPr>
        <p:spPr>
          <a:xfrm>
            <a:off x="9699962" y="3398885"/>
            <a:ext cx="1749567" cy="529405"/>
          </a:xfrm>
          <a:prstGeom prst="roundRect">
            <a:avLst/>
          </a:prstGeom>
          <a:noFill/>
          <a:ln w="25400" cap="flat" cmpd="sng" algn="ctr">
            <a:solidFill>
              <a:schemeClr val="tx1">
                <a:lumMod val="75000"/>
                <a:lumOff val="2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48" name="CuadroTexto 47"/>
          <p:cNvSpPr txBox="1"/>
          <p:nvPr/>
        </p:nvSpPr>
        <p:spPr>
          <a:xfrm>
            <a:off x="9641804" y="1527127"/>
            <a:ext cx="18406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srgbClr val="E82101"/>
                </a:solidFill>
                <a:latin typeface="Calibri" panose="020F0502020204030204"/>
                <a:cs typeface="Arial" pitchFamily="34" charset="0"/>
              </a:rPr>
              <a:t>Continuing to grow in Crisis</a:t>
            </a:r>
            <a:endParaRPr kumimoji="0" lang="en-US" sz="2000" b="1" i="0" u="none" strike="noStrike" kern="0" cap="none" spc="0" normalizeH="0" baseline="0" noProof="0" dirty="0">
              <a:ln>
                <a:noFill/>
              </a:ln>
              <a:solidFill>
                <a:srgbClr val="E82101"/>
              </a:solidFill>
              <a:effectLst/>
              <a:uLnTx/>
              <a:uFillTx/>
              <a:latin typeface="Calibri" panose="020F0502020204030204"/>
              <a:ea typeface="+mn-ea"/>
              <a:cs typeface="Arial" pitchFamily="34" charset="0"/>
            </a:endParaRPr>
          </a:p>
        </p:txBody>
      </p:sp>
      <p:pic>
        <p:nvPicPr>
          <p:cNvPr id="69" name="Imagen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54407" y="3809509"/>
            <a:ext cx="5294497" cy="204595"/>
          </a:xfrm>
          <a:prstGeom prst="rect">
            <a:avLst/>
          </a:prstGeom>
        </p:spPr>
      </p:pic>
      <p:cxnSp>
        <p:nvCxnSpPr>
          <p:cNvPr id="56" name="Straight Arrow Connector 55">
            <a:extLst>
              <a:ext uri="{FF2B5EF4-FFF2-40B4-BE49-F238E27FC236}">
                <a16:creationId xmlns:a16="http://schemas.microsoft.com/office/drawing/2014/main" id="{2EE4F77E-0C1E-4F47-A1FD-35AE36771134}"/>
              </a:ext>
            </a:extLst>
          </p:cNvPr>
          <p:cNvCxnSpPr>
            <a:cxnSpLocks/>
          </p:cNvCxnSpPr>
          <p:nvPr/>
        </p:nvCxnSpPr>
        <p:spPr>
          <a:xfrm flipV="1">
            <a:off x="2011680" y="2221632"/>
            <a:ext cx="6164673" cy="170665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60">
            <a:extLst>
              <a:ext uri="{FF2B5EF4-FFF2-40B4-BE49-F238E27FC236}">
                <a16:creationId xmlns:a16="http://schemas.microsoft.com/office/drawing/2014/main" id="{15C6537D-A969-4778-AB30-1B4DB73C19F7}"/>
              </a:ext>
            </a:extLst>
          </p:cNvPr>
          <p:cNvSpPr/>
          <p:nvPr/>
        </p:nvSpPr>
        <p:spPr>
          <a:xfrm>
            <a:off x="9699962" y="4477496"/>
            <a:ext cx="1749567" cy="529405"/>
          </a:xfrm>
          <a:prstGeom prst="roundRect">
            <a:avLst/>
          </a:prstGeom>
          <a:solidFill>
            <a:schemeClr val="bg1"/>
          </a:solidFill>
          <a:ln w="25400" cap="flat" cmpd="sng" algn="ctr">
            <a:noFill/>
            <a:prstDash val="solid"/>
          </a:ln>
          <a:effectLst>
            <a:outerShdw blurRad="127000" dist="38100" dir="2700000" algn="tl" rotWithShape="0">
              <a:schemeClr val="tx1">
                <a:lumMod val="75000"/>
                <a:lumOff val="25000"/>
                <a:alpha val="20000"/>
              </a:schemeClr>
            </a:outerShdw>
          </a:effectLst>
        </p:spPr>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2021 YTD</a:t>
            </a:r>
            <a:endParaRPr kumimoji="0" lang="en-US" sz="1600" b="0" i="1"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endParaRPr>
          </a:p>
        </p:txBody>
      </p:sp>
      <p:sp>
        <p:nvSpPr>
          <p:cNvPr id="60" name="Rounded Rectangle 60">
            <a:extLst>
              <a:ext uri="{FF2B5EF4-FFF2-40B4-BE49-F238E27FC236}">
                <a16:creationId xmlns:a16="http://schemas.microsoft.com/office/drawing/2014/main" id="{86D38621-C01D-41AD-AAD3-208DEB8CE5B8}"/>
              </a:ext>
            </a:extLst>
          </p:cNvPr>
          <p:cNvSpPr/>
          <p:nvPr/>
        </p:nvSpPr>
        <p:spPr>
          <a:xfrm>
            <a:off x="9699962" y="5218160"/>
            <a:ext cx="1749567" cy="529405"/>
          </a:xfrm>
          <a:prstGeom prst="roundRect">
            <a:avLst/>
          </a:prstGeom>
          <a:noFill/>
          <a:ln w="25400" cap="flat" cmpd="sng" algn="ctr">
            <a:solidFill>
              <a:schemeClr val="tx1">
                <a:lumMod val="75000"/>
                <a:lumOff val="2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62" name="TextBox 61">
            <a:extLst>
              <a:ext uri="{FF2B5EF4-FFF2-40B4-BE49-F238E27FC236}">
                <a16:creationId xmlns:a16="http://schemas.microsoft.com/office/drawing/2014/main" id="{A6490B6D-F660-49B4-8DB7-D2327B805A31}"/>
              </a:ext>
            </a:extLst>
          </p:cNvPr>
          <p:cNvSpPr txBox="1"/>
          <p:nvPr/>
        </p:nvSpPr>
        <p:spPr>
          <a:xfrm>
            <a:off x="2493170" y="1682715"/>
            <a:ext cx="48641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E7E6E6">
                    <a:lumMod val="25000"/>
                  </a:srgbClr>
                </a:solidFill>
                <a:effectLst/>
                <a:uLnTx/>
                <a:uFillTx/>
                <a:latin typeface="TCCC-UnityText" panose="020B0505030303020204" pitchFamily="34" charset="0"/>
              </a:rPr>
              <a:t>Returnables</a:t>
            </a:r>
            <a:r>
              <a:rPr kumimoji="0" lang="en-US" sz="1600" b="1" i="0" u="none" strike="noStrike" kern="1200" cap="none" spc="0" normalizeH="0" baseline="0" noProof="0" dirty="0">
                <a:ln>
                  <a:noFill/>
                </a:ln>
                <a:solidFill>
                  <a:srgbClr val="E7E6E6">
                    <a:lumMod val="25000"/>
                  </a:srgbClr>
                </a:solidFill>
                <a:effectLst/>
                <a:uLnTx/>
                <a:uFillTx/>
                <a:latin typeface="TCCC-UnityText" panose="020B0505030303020204" pitchFamily="34" charset="0"/>
              </a:rPr>
              <a:t> 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25000"/>
                  </a:srgbClr>
                </a:solidFill>
                <a:effectLst/>
                <a:uLnTx/>
                <a:uFillTx/>
                <a:latin typeface="TCCC-UnityText" panose="020B0505030303020204" pitchFamily="34" charset="0"/>
              </a:rPr>
              <a:t>Latam Volume</a:t>
            </a:r>
          </a:p>
        </p:txBody>
      </p:sp>
      <p:graphicFrame>
        <p:nvGraphicFramePr>
          <p:cNvPr id="18" name="Chart 17">
            <a:extLst>
              <a:ext uri="{FF2B5EF4-FFF2-40B4-BE49-F238E27FC236}">
                <a16:creationId xmlns:a16="http://schemas.microsoft.com/office/drawing/2014/main" id="{842222B2-A3EC-41D0-B3C1-CE853C0079E7}"/>
              </a:ext>
            </a:extLst>
          </p:cNvPr>
          <p:cNvGraphicFramePr/>
          <p:nvPr>
            <p:extLst>
              <p:ext uri="{D42A27DB-BD31-4B8C-83A1-F6EECF244321}">
                <p14:modId xmlns:p14="http://schemas.microsoft.com/office/powerpoint/2010/main" val="4106679013"/>
              </p:ext>
            </p:extLst>
          </p:nvPr>
        </p:nvGraphicFramePr>
        <p:xfrm>
          <a:off x="1354645" y="2603823"/>
          <a:ext cx="7273761" cy="2976208"/>
        </p:xfrm>
        <a:graphic>
          <a:graphicData uri="http://schemas.openxmlformats.org/drawingml/2006/chart">
            <c:chart xmlns:c="http://schemas.openxmlformats.org/drawingml/2006/chart" xmlns:r="http://schemas.openxmlformats.org/officeDocument/2006/relationships" r:id="rId4"/>
          </a:graphicData>
        </a:graphic>
      </p:graphicFrame>
      <p:sp>
        <p:nvSpPr>
          <p:cNvPr id="58" name="TextBox 57">
            <a:extLst>
              <a:ext uri="{FF2B5EF4-FFF2-40B4-BE49-F238E27FC236}">
                <a16:creationId xmlns:a16="http://schemas.microsoft.com/office/drawing/2014/main" id="{981A0E70-BBCC-4B91-93FF-B563D25B7E34}"/>
              </a:ext>
            </a:extLst>
          </p:cNvPr>
          <p:cNvSpPr txBox="1"/>
          <p:nvPr/>
        </p:nvSpPr>
        <p:spPr>
          <a:xfrm rot="20710561">
            <a:off x="4482987" y="2685827"/>
            <a:ext cx="130116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TCCC-UnityText" panose="020B0505030303020204" pitchFamily="34" charset="0"/>
              </a:rPr>
              <a:t>1.44 X</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CCC-UnityText" panose="020B0505030303020204" pitchFamily="34" charset="0"/>
                <a:ea typeface="+mn-ea"/>
                <a:cs typeface="+mn-cs"/>
              </a:rPr>
              <a:t>CAGR 3.7%</a:t>
            </a:r>
          </a:p>
        </p:txBody>
      </p:sp>
    </p:spTree>
    <p:extLst>
      <p:ext uri="{BB962C8B-B14F-4D97-AF65-F5344CB8AC3E}">
        <p14:creationId xmlns:p14="http://schemas.microsoft.com/office/powerpoint/2010/main" val="297045184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987" y="297477"/>
            <a:ext cx="2792241" cy="9127998"/>
          </a:xfrm>
          <a:prstGeom prst="rect">
            <a:avLst/>
          </a:prstGeom>
        </p:spPr>
      </p:pic>
      <p:grpSp>
        <p:nvGrpSpPr>
          <p:cNvPr id="23" name="Agrupar 22"/>
          <p:cNvGrpSpPr/>
          <p:nvPr/>
        </p:nvGrpSpPr>
        <p:grpSpPr>
          <a:xfrm>
            <a:off x="1120231" y="3547507"/>
            <a:ext cx="2168826" cy="2168820"/>
            <a:chOff x="6552153" y="1435360"/>
            <a:chExt cx="693385" cy="693386"/>
          </a:xfrm>
        </p:grpSpPr>
        <p:sp>
          <p:nvSpPr>
            <p:cNvPr id="31" name="Elipse 30"/>
            <p:cNvSpPr/>
            <p:nvPr/>
          </p:nvSpPr>
          <p:spPr>
            <a:xfrm>
              <a:off x="6552153" y="1435360"/>
              <a:ext cx="693385" cy="693386"/>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Imagen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5796" y="1542081"/>
              <a:ext cx="445521" cy="479485"/>
            </a:xfrm>
            <a:prstGeom prst="rect">
              <a:avLst/>
            </a:prstGeom>
          </p:spPr>
        </p:pic>
      </p:grpSp>
      <p:sp>
        <p:nvSpPr>
          <p:cNvPr id="26" name="Elipse 25"/>
          <p:cNvSpPr>
            <a:spLocks noChangeAspect="1"/>
          </p:cNvSpPr>
          <p:nvPr/>
        </p:nvSpPr>
        <p:spPr>
          <a:xfrm>
            <a:off x="1167366" y="3405681"/>
            <a:ext cx="302505" cy="302505"/>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26"/>
          <p:cNvSpPr>
            <a:spLocks noChangeAspect="1"/>
          </p:cNvSpPr>
          <p:nvPr/>
        </p:nvSpPr>
        <p:spPr>
          <a:xfrm>
            <a:off x="976898" y="3843389"/>
            <a:ext cx="206615" cy="206615"/>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ipse 27"/>
          <p:cNvSpPr>
            <a:spLocks noChangeAspect="1"/>
          </p:cNvSpPr>
          <p:nvPr/>
        </p:nvSpPr>
        <p:spPr>
          <a:xfrm>
            <a:off x="2843503" y="5591590"/>
            <a:ext cx="250004" cy="250004"/>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ipse 28"/>
          <p:cNvSpPr>
            <a:spLocks noChangeAspect="1"/>
          </p:cNvSpPr>
          <p:nvPr/>
        </p:nvSpPr>
        <p:spPr>
          <a:xfrm>
            <a:off x="2531274" y="5832996"/>
            <a:ext cx="128291" cy="128291"/>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p:cNvSpPr>
            <a:spLocks noChangeAspect="1"/>
          </p:cNvSpPr>
          <p:nvPr/>
        </p:nvSpPr>
        <p:spPr>
          <a:xfrm>
            <a:off x="3278733" y="5297481"/>
            <a:ext cx="128291" cy="128291"/>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p:cNvSpPr txBox="1"/>
          <p:nvPr/>
        </p:nvSpPr>
        <p:spPr>
          <a:xfrm>
            <a:off x="3873525" y="1500822"/>
            <a:ext cx="7410724"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Calibri" panose="020F0502020204030204"/>
              </a:rPr>
              <a:t>Yes</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44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Returnables</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should be a </a:t>
            </a:r>
            <a:r>
              <a:rPr kumimoji="0" lang="en-US" sz="4400" b="1" i="0" u="none" strike="noStrike" kern="1200" cap="none" spc="0" normalizeH="0" baseline="0" noProof="0" dirty="0">
                <a:ln>
                  <a:noFill/>
                </a:ln>
                <a:solidFill>
                  <a:srgbClr val="FFFF00"/>
                </a:solidFill>
                <a:effectLst/>
                <a:uLnTx/>
                <a:uFillTx/>
                <a:latin typeface="Calibri" panose="020F0502020204030204"/>
                <a:ea typeface="+mn-ea"/>
                <a:cs typeface="+mn-cs"/>
              </a:rPr>
              <a:t>Key Business Growth Pillar </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for our System</a:t>
            </a:r>
            <a:r>
              <a:rPr kumimoji="0" lang="is-IS" sz="44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4000" b="1" i="1" u="none" strike="noStrike" kern="1200" cap="none" spc="0" normalizeH="0" baseline="0" noProof="0" dirty="0">
                <a:ln>
                  <a:noFill/>
                </a:ln>
                <a:solidFill>
                  <a:srgbClr val="FFFF00"/>
                </a:solidFill>
                <a:effectLst/>
                <a:uLnTx/>
                <a:uFillTx/>
                <a:latin typeface="Calibri" panose="020F0502020204030204"/>
                <a:ea typeface="+mn-ea"/>
                <a:cs typeface="+mn-cs"/>
              </a:rPr>
              <a:t>…so, </a:t>
            </a:r>
            <a:r>
              <a:rPr kumimoji="0" lang="en-US" sz="4000" b="1" i="1" u="none" strike="noStrike" kern="1200" cap="none" spc="0" normalizeH="0" baseline="0" noProof="0" dirty="0">
                <a:ln>
                  <a:noFill/>
                </a:ln>
                <a:solidFill>
                  <a:srgbClr val="FFFF00"/>
                </a:solidFill>
                <a:effectLst/>
                <a:uLnTx/>
                <a:uFillTx/>
                <a:latin typeface="Calibri" panose="020F0502020204030204"/>
                <a:ea typeface="+mn-ea"/>
                <a:cs typeface="+mn-cs"/>
              </a:rPr>
              <a:t>what should we do about it?</a:t>
            </a:r>
          </a:p>
        </p:txBody>
      </p:sp>
      <p:sp>
        <p:nvSpPr>
          <p:cNvPr id="34" name="Elipse 33"/>
          <p:cNvSpPr>
            <a:spLocks noChangeAspect="1"/>
          </p:cNvSpPr>
          <p:nvPr/>
        </p:nvSpPr>
        <p:spPr>
          <a:xfrm>
            <a:off x="1671816" y="3370027"/>
            <a:ext cx="128291" cy="128291"/>
          </a:xfrm>
          <a:prstGeom prst="ellipse">
            <a:avLst/>
          </a:prstGeom>
          <a:solidFill>
            <a:schemeClr val="bg1"/>
          </a:solidFill>
          <a:ln>
            <a:noFill/>
          </a:ln>
          <a:effectLst>
            <a:outerShdw blurRad="254000" dist="38100" dir="2700000" sx="105000" sy="105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Conector recto de flecha 8"/>
          <p:cNvCxnSpPr>
            <a:stCxn id="31" idx="6"/>
          </p:cNvCxnSpPr>
          <p:nvPr/>
        </p:nvCxnSpPr>
        <p:spPr>
          <a:xfrm flipV="1">
            <a:off x="3289057" y="4631199"/>
            <a:ext cx="7928840" cy="718"/>
          </a:xfrm>
          <a:prstGeom prst="straightConnector1">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115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00" y="405873"/>
            <a:ext cx="778603" cy="540442"/>
          </a:xfrm>
          <a:prstGeom prst="rect">
            <a:avLst/>
          </a:prstGeom>
        </p:spPr>
      </p:pic>
      <p:sp>
        <p:nvSpPr>
          <p:cNvPr id="3" name="CuadroTexto 53">
            <a:extLst>
              <a:ext uri="{FF2B5EF4-FFF2-40B4-BE49-F238E27FC236}">
                <a16:creationId xmlns:a16="http://schemas.microsoft.com/office/drawing/2014/main" id="{1A833673-8EE0-4E78-AEDE-3DB94EFB5E0A}"/>
              </a:ext>
            </a:extLst>
          </p:cNvPr>
          <p:cNvSpPr txBox="1"/>
          <p:nvPr/>
        </p:nvSpPr>
        <p:spPr>
          <a:xfrm>
            <a:off x="1226061" y="474258"/>
            <a:ext cx="10190876" cy="553998"/>
          </a:xfrm>
          <a:prstGeom prst="rect">
            <a:avLst/>
          </a:prstGeom>
          <a:noFill/>
        </p:spPr>
        <p:txBody>
          <a:bodyPr wrap="square" rtlCol="0">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4400" b="1" i="0" u="none" strike="noStrike" kern="1200" cap="none" spc="0" normalizeH="0" baseline="0" noProof="0">
                <a:ln>
                  <a:noFill/>
                </a:ln>
                <a:solidFill>
                  <a:srgbClr val="E82101"/>
                </a:solidFill>
                <a:effectLst/>
                <a:uLnTx/>
                <a:uFillTx/>
                <a:latin typeface="Calibri" panose="020F0502020204030204"/>
                <a:ea typeface="+mn-ea"/>
                <a:cs typeface="+mn-cs"/>
              </a:rPr>
              <a:t>We should focus on our consumer Drivers</a:t>
            </a:r>
            <a:endParaRPr kumimoji="0" lang="en-US" sz="4400" b="1" i="0" u="none" strike="noStrike" kern="1200" cap="none" spc="0" normalizeH="0" baseline="0" noProof="0" dirty="0">
              <a:ln>
                <a:noFill/>
              </a:ln>
              <a:solidFill>
                <a:srgbClr val="E82101"/>
              </a:solidFill>
              <a:effectLst/>
              <a:uLnTx/>
              <a:uFillTx/>
              <a:latin typeface="Calibri" panose="020F0502020204030204"/>
              <a:ea typeface="+mn-ea"/>
              <a:cs typeface="+mn-cs"/>
            </a:endParaRPr>
          </a:p>
        </p:txBody>
      </p:sp>
      <p:sp>
        <p:nvSpPr>
          <p:cNvPr id="4" name="CuadroTexto 3"/>
          <p:cNvSpPr txBox="1"/>
          <p:nvPr/>
        </p:nvSpPr>
        <p:spPr>
          <a:xfrm>
            <a:off x="1230157" y="942365"/>
            <a:ext cx="64333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to turn them into our</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srgbClr val="E82101"/>
                </a:solidFill>
                <a:effectLst/>
                <a:uLnTx/>
                <a:uFillTx/>
                <a:latin typeface="Calibri" panose="020F0502020204030204"/>
                <a:ea typeface="+mn-ea"/>
                <a:cs typeface="+mn-cs"/>
              </a:rPr>
              <a:t>Returnability</a:t>
            </a:r>
            <a:r>
              <a:rPr kumimoji="0" lang="en-US" sz="2400" b="1" i="1" u="none" strike="noStrike" kern="1200" cap="none" spc="0" normalizeH="0" baseline="0" noProof="0" dirty="0">
                <a:ln>
                  <a:noFill/>
                </a:ln>
                <a:solidFill>
                  <a:srgbClr val="E82101"/>
                </a:solidFill>
                <a:effectLst/>
                <a:uLnTx/>
                <a:uFillTx/>
                <a:latin typeface="Calibri" panose="020F0502020204030204"/>
                <a:ea typeface="+mn-ea"/>
                <a:cs typeface="+mn-cs"/>
              </a:rPr>
              <a:t> Edge</a:t>
            </a:r>
          </a:p>
        </p:txBody>
      </p:sp>
      <p:pic>
        <p:nvPicPr>
          <p:cNvPr id="5" name="Picture 87">
            <a:extLst>
              <a:ext uri="{FF2B5EF4-FFF2-40B4-BE49-F238E27FC236}">
                <a16:creationId xmlns:a16="http://schemas.microsoft.com/office/drawing/2014/main" id="{555228BF-4256-431F-BB8A-6BB876A3ECE6}"/>
              </a:ext>
            </a:extLst>
          </p:cNvPr>
          <p:cNvPicPr>
            <a:picLocks/>
          </p:cNvPicPr>
          <p:nvPr/>
        </p:nvPicPr>
        <p:blipFill rotWithShape="1">
          <a:blip r:embed="rId4"/>
          <a:srcRect l="20027" t="7326" r="20422" b="2566"/>
          <a:stretch/>
        </p:blipFill>
        <p:spPr>
          <a:xfrm>
            <a:off x="7252162" y="2287418"/>
            <a:ext cx="2704624" cy="2704624"/>
          </a:xfrm>
          <a:prstGeom prst="ellipse">
            <a:avLst/>
          </a:prstGeom>
          <a:ln w="63500">
            <a:solidFill>
              <a:schemeClr val="bg1"/>
            </a:solidFill>
          </a:ln>
          <a:effectLst>
            <a:outerShdw blurRad="254000" dist="38100" dir="2700000" sx="105000" sy="105000" algn="tl" rotWithShape="0">
              <a:schemeClr val="tx1">
                <a:lumMod val="75000"/>
                <a:lumOff val="25000"/>
                <a:alpha val="20000"/>
              </a:schemeClr>
            </a:outerShdw>
          </a:effectLst>
        </p:spPr>
      </p:pic>
      <p:sp>
        <p:nvSpPr>
          <p:cNvPr id="10" name="TextBox 42">
            <a:extLst>
              <a:ext uri="{FF2B5EF4-FFF2-40B4-BE49-F238E27FC236}">
                <a16:creationId xmlns:a16="http://schemas.microsoft.com/office/drawing/2014/main" id="{2903B980-1A4C-4FED-B882-73B2AB8C11DA}"/>
              </a:ext>
            </a:extLst>
          </p:cNvPr>
          <p:cNvSpPr txBox="1"/>
          <p:nvPr/>
        </p:nvSpPr>
        <p:spPr>
          <a:xfrm>
            <a:off x="9631801" y="2160341"/>
            <a:ext cx="1328109"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Powered by the brands´ </a:t>
            </a:r>
            <a:r>
              <a:rPr kumimoji="0" lang="en-US" sz="2000" b="1" i="0" u="none" strike="noStrike" kern="1200" cap="none" spc="0" normalizeH="0" baseline="0" noProof="0" dirty="0">
                <a:ln>
                  <a:noFill/>
                </a:ln>
                <a:solidFill>
                  <a:srgbClr val="E82101"/>
                </a:solidFill>
                <a:effectLst/>
                <a:uLnTx/>
                <a:uFillTx/>
                <a:latin typeface="Calibri" panose="020F0502020204030204"/>
                <a:ea typeface="+mn-ea"/>
                <a:cs typeface="+mn-cs"/>
              </a:rPr>
              <a:t>Equity</a:t>
            </a:r>
            <a:endParaRPr kumimoji="0" lang="en-US" sz="2000" b="0" i="0" u="none" strike="noStrike" kern="1200" cap="none" spc="0" normalizeH="0" baseline="0" noProof="0" dirty="0">
              <a:ln>
                <a:noFill/>
              </a:ln>
              <a:solidFill>
                <a:srgbClr val="E82101"/>
              </a:solidFill>
              <a:effectLst/>
              <a:uLnTx/>
              <a:uFillTx/>
              <a:latin typeface="Calibri" panose="020F0502020204030204"/>
              <a:ea typeface="+mn-ea"/>
              <a:cs typeface="+mn-cs"/>
            </a:endParaRPr>
          </a:p>
        </p:txBody>
      </p:sp>
      <p:sp>
        <p:nvSpPr>
          <p:cNvPr id="17" name="CuadroTexto 16"/>
          <p:cNvSpPr txBox="1"/>
          <p:nvPr/>
        </p:nvSpPr>
        <p:spPr>
          <a:xfrm>
            <a:off x="6139924" y="5921659"/>
            <a:ext cx="50975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…but about the whole </a:t>
            </a:r>
            <a:r>
              <a:rPr kumimoji="0" lang="en-US" sz="1600" b="1" i="0" u="none" strike="noStrike" kern="1200" cap="none" spc="0" normalizeH="0" baseline="0" noProof="0" dirty="0">
                <a:ln>
                  <a:noFill/>
                </a:ln>
                <a:solidFill>
                  <a:srgbClr val="E82101"/>
                </a:solidFill>
                <a:effectLst/>
                <a:uLnTx/>
                <a:uFillTx/>
                <a:latin typeface="Calibri" panose="020F0502020204030204"/>
                <a:ea typeface="+mn-ea"/>
                <a:cs typeface="+mn-cs"/>
              </a:rPr>
              <a:t>value proposition,</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powered by the Brand’s attributes and Equity, which makes it </a:t>
            </a:r>
            <a:r>
              <a:rPr kumimoji="0" lang="en-US" sz="1600" b="1" i="0" u="none" strike="noStrike" kern="1200" cap="none" spc="0" normalizeH="0" baseline="0" noProof="0" dirty="0">
                <a:ln>
                  <a:noFill/>
                </a:ln>
                <a:solidFill>
                  <a:srgbClr val="E82101"/>
                </a:solidFill>
                <a:effectLst/>
                <a:uLnTx/>
                <a:uFillTx/>
                <a:latin typeface="Calibri" panose="020F0502020204030204"/>
                <a:ea typeface="+mn-ea"/>
                <a:cs typeface="+mn-cs"/>
              </a:rPr>
              <a:t>appealing and relevant</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to consumers.</a:t>
            </a:r>
            <a:endParaRPr kumimoji="0" lang="es-A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cxnSp>
        <p:nvCxnSpPr>
          <p:cNvPr id="18" name="Conector recto 17"/>
          <p:cNvCxnSpPr/>
          <p:nvPr/>
        </p:nvCxnSpPr>
        <p:spPr>
          <a:xfrm>
            <a:off x="5957726" y="5890935"/>
            <a:ext cx="0" cy="892444"/>
          </a:xfrm>
          <a:prstGeom prst="line">
            <a:avLst/>
          </a:prstGeom>
          <a:ln w="25400">
            <a:solidFill>
              <a:srgbClr val="E82101"/>
            </a:solidFill>
            <a:prstDash val="sysDot"/>
          </a:ln>
        </p:spPr>
        <p:style>
          <a:lnRef idx="1">
            <a:schemeClr val="accent1"/>
          </a:lnRef>
          <a:fillRef idx="0">
            <a:schemeClr val="accent1"/>
          </a:fillRef>
          <a:effectRef idx="0">
            <a:schemeClr val="accent1"/>
          </a:effectRef>
          <a:fontRef idx="minor">
            <a:schemeClr val="tx1"/>
          </a:fontRef>
        </p:style>
      </p:cxnSp>
      <p:sp>
        <p:nvSpPr>
          <p:cNvPr id="19" name="CuadroTexto 18"/>
          <p:cNvSpPr txBox="1"/>
          <p:nvPr/>
        </p:nvSpPr>
        <p:spPr>
          <a:xfrm>
            <a:off x="2968627" y="5983214"/>
            <a:ext cx="27667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Returnables</a:t>
            </a: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Edge </a:t>
            </a:r>
            <a:r>
              <a:rPr kumimoji="0" lang="en-US" sz="2000" b="1" i="0" u="none" strike="noStrike" kern="1200" cap="none" spc="0" normalizeH="0" baseline="0" noProof="0" dirty="0">
                <a:ln>
                  <a:noFill/>
                </a:ln>
                <a:solidFill>
                  <a:srgbClr val="E82101"/>
                </a:solidFill>
                <a:effectLst/>
                <a:uLnTx/>
                <a:uFillTx/>
                <a:latin typeface="Calibri" panose="020F0502020204030204"/>
                <a:ea typeface="+mn-ea"/>
                <a:cs typeface="+mn-cs"/>
              </a:rPr>
              <a:t>is not only about the bottle</a:t>
            </a:r>
          </a:p>
        </p:txBody>
      </p:sp>
      <p:sp>
        <p:nvSpPr>
          <p:cNvPr id="24" name="Rectángulo 23"/>
          <p:cNvSpPr/>
          <p:nvPr/>
        </p:nvSpPr>
        <p:spPr>
          <a:xfrm>
            <a:off x="10981763" y="2189138"/>
            <a:ext cx="69515" cy="904290"/>
          </a:xfrm>
          <a:prstGeom prst="rect">
            <a:avLst/>
          </a:prstGeom>
          <a:solidFill>
            <a:srgbClr val="E82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Agrupar 32"/>
          <p:cNvGrpSpPr/>
          <p:nvPr/>
        </p:nvGrpSpPr>
        <p:grpSpPr>
          <a:xfrm>
            <a:off x="1465968" y="1912564"/>
            <a:ext cx="4798129" cy="3583831"/>
            <a:chOff x="1226061" y="1733372"/>
            <a:chExt cx="5277942" cy="3942214"/>
          </a:xfrm>
        </p:grpSpPr>
        <p:sp>
          <p:nvSpPr>
            <p:cNvPr id="32" name="Rectángulo redondeado 31"/>
            <p:cNvSpPr/>
            <p:nvPr/>
          </p:nvSpPr>
          <p:spPr>
            <a:xfrm>
              <a:off x="1226061" y="1733372"/>
              <a:ext cx="5277942" cy="3942214"/>
            </a:xfrm>
            <a:prstGeom prst="roundRect">
              <a:avLst/>
            </a:prstGeom>
            <a:solidFill>
              <a:schemeClr val="bg1"/>
            </a:solidFill>
            <a:ln>
              <a:noFill/>
            </a:ln>
            <a:effectLst>
              <a:outerShdw blurRad="254000" dist="38100" dir="2700000" sx="102000" sy="102000" algn="tl" rotWithShape="0">
                <a:schemeClr val="tx1">
                  <a:lumMod val="75000"/>
                  <a:lumOff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39">
              <a:extLst>
                <a:ext uri="{FF2B5EF4-FFF2-40B4-BE49-F238E27FC236}">
                  <a16:creationId xmlns:a16="http://schemas.microsoft.com/office/drawing/2014/main" id="{6E2FDD36-F945-4004-8889-E08702B7AFD3}"/>
                </a:ext>
              </a:extLst>
            </p:cNvPr>
            <p:cNvSpPr txBox="1"/>
            <p:nvPr/>
          </p:nvSpPr>
          <p:spPr>
            <a:xfrm rot="16200000">
              <a:off x="873514" y="3461408"/>
              <a:ext cx="1794682" cy="4062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Relevance</a:t>
              </a:r>
            </a:p>
          </p:txBody>
        </p:sp>
        <p:sp>
          <p:nvSpPr>
            <p:cNvPr id="8" name="TextBox 40">
              <a:extLst>
                <a:ext uri="{FF2B5EF4-FFF2-40B4-BE49-F238E27FC236}">
                  <a16:creationId xmlns:a16="http://schemas.microsoft.com/office/drawing/2014/main" id="{F6E52A26-7427-4CA5-8A1A-D6DBC0EA4925}"/>
                </a:ext>
              </a:extLst>
            </p:cNvPr>
            <p:cNvSpPr txBox="1"/>
            <p:nvPr/>
          </p:nvSpPr>
          <p:spPr>
            <a:xfrm>
              <a:off x="2902426" y="5120798"/>
              <a:ext cx="2206683" cy="4062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Uniqueness</a:t>
              </a:r>
            </a:p>
          </p:txBody>
        </p:sp>
        <p:sp>
          <p:nvSpPr>
            <p:cNvPr id="9" name="Rectangle 41">
              <a:extLst>
                <a:ext uri="{FF2B5EF4-FFF2-40B4-BE49-F238E27FC236}">
                  <a16:creationId xmlns:a16="http://schemas.microsoft.com/office/drawing/2014/main" id="{002BBC94-FF70-42D5-8960-A41686FC37E0}"/>
                </a:ext>
              </a:extLst>
            </p:cNvPr>
            <p:cNvSpPr/>
            <p:nvPr/>
          </p:nvSpPr>
          <p:spPr>
            <a:xfrm>
              <a:off x="2457387" y="2973252"/>
              <a:ext cx="3457123" cy="166646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457200" marR="0" lvl="0" indent="-457200" algn="l" defTabSz="914400" rtl="0" eaLnBrk="1" fontAlgn="auto" latinLnBrk="0" hangingPunct="1">
                <a:lnSpc>
                  <a:spcPct val="100000"/>
                </a:lnSpc>
                <a:spcBef>
                  <a:spcPts val="600"/>
                </a:spcBef>
                <a:spcAft>
                  <a:spcPts val="0"/>
                </a:spcAft>
                <a:buClr>
                  <a:srgbClr val="E82101"/>
                </a:buClr>
                <a:buSzTx/>
                <a:buFont typeface="Wingdings" charset="2"/>
                <a:buChar char="ü"/>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Affordability</a:t>
              </a:r>
            </a:p>
            <a:p>
              <a:pPr marL="457200" marR="0" lvl="0" indent="-457200" algn="l" defTabSz="914400" rtl="0" eaLnBrk="1" fontAlgn="auto" latinLnBrk="0" hangingPunct="1">
                <a:lnSpc>
                  <a:spcPct val="100000"/>
                </a:lnSpc>
                <a:spcBef>
                  <a:spcPts val="600"/>
                </a:spcBef>
                <a:spcAft>
                  <a:spcPts val="0"/>
                </a:spcAft>
                <a:buClr>
                  <a:srgbClr val="E82101"/>
                </a:buClr>
                <a:buSzTx/>
                <a:buFont typeface="Wingdings" charset="2"/>
                <a:buChar char="ü"/>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Smart shopper</a:t>
              </a:r>
            </a:p>
            <a:p>
              <a:pPr marL="457200" marR="0" lvl="0" indent="-457200" algn="l" defTabSz="914400" rtl="0" eaLnBrk="1" fontAlgn="auto" latinLnBrk="0" hangingPunct="1">
                <a:lnSpc>
                  <a:spcPct val="100000"/>
                </a:lnSpc>
                <a:spcBef>
                  <a:spcPts val="600"/>
                </a:spcBef>
                <a:spcAft>
                  <a:spcPts val="0"/>
                </a:spcAft>
                <a:buClr>
                  <a:srgbClr val="E82101"/>
                </a:buClr>
                <a:buSzTx/>
                <a:buFont typeface="Wingdings" charset="2"/>
                <a:buChar char="ü"/>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Best consumption experience</a:t>
              </a:r>
            </a:p>
            <a:p>
              <a:pPr marL="457200" marR="0" lvl="0" indent="-457200" algn="l" defTabSz="914400" rtl="0" eaLnBrk="1" fontAlgn="auto" latinLnBrk="0" hangingPunct="1">
                <a:lnSpc>
                  <a:spcPct val="100000"/>
                </a:lnSpc>
                <a:spcBef>
                  <a:spcPts val="600"/>
                </a:spcBef>
                <a:spcAft>
                  <a:spcPts val="0"/>
                </a:spcAft>
                <a:buClr>
                  <a:srgbClr val="E82101"/>
                </a:buClr>
                <a:buSzTx/>
                <a:buFont typeface="Wingdings" charset="2"/>
                <a:buChar char="ü"/>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Better for the environment</a:t>
              </a:r>
            </a:p>
            <a:p>
              <a:pPr marL="457200" marR="0" lvl="0" indent="-457200" algn="l" defTabSz="914400" rtl="0" eaLnBrk="1" fontAlgn="auto" latinLnBrk="0" hangingPunct="1">
                <a:lnSpc>
                  <a:spcPct val="100000"/>
                </a:lnSpc>
                <a:spcBef>
                  <a:spcPts val="600"/>
                </a:spcBef>
                <a:spcAft>
                  <a:spcPts val="0"/>
                </a:spcAft>
                <a:buClr>
                  <a:srgbClr val="E82101"/>
                </a:buClr>
                <a:buSzTx/>
                <a:buFont typeface="Wingdings" charset="2"/>
                <a:buChar char="ü"/>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“Iconic” experience</a:t>
              </a:r>
            </a:p>
          </p:txBody>
        </p:sp>
        <p:sp>
          <p:nvSpPr>
            <p:cNvPr id="13" name="TextBox 88">
              <a:extLst>
                <a:ext uri="{FF2B5EF4-FFF2-40B4-BE49-F238E27FC236}">
                  <a16:creationId xmlns:a16="http://schemas.microsoft.com/office/drawing/2014/main" id="{5CA62F74-96E1-4EB6-8DEA-569A81ED3155}"/>
                </a:ext>
              </a:extLst>
            </p:cNvPr>
            <p:cNvSpPr txBox="1"/>
            <p:nvPr/>
          </p:nvSpPr>
          <p:spPr>
            <a:xfrm>
              <a:off x="2387891" y="2235845"/>
              <a:ext cx="33895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82101"/>
                  </a:solidFill>
                  <a:effectLst/>
                  <a:uLnTx/>
                  <a:uFillTx/>
                  <a:latin typeface="Calibri" panose="020F0502020204030204"/>
                  <a:ea typeface="+mn-ea"/>
                  <a:cs typeface="+mn-cs"/>
                </a:rPr>
                <a:t>Returnables</a:t>
              </a:r>
              <a:r>
                <a:rPr kumimoji="0" lang="en-US" sz="2800" b="1" i="0" u="none" strike="noStrike" kern="1200" cap="none" spc="0" normalizeH="0" baseline="0" noProof="0" dirty="0">
                  <a:ln>
                    <a:noFill/>
                  </a:ln>
                  <a:solidFill>
                    <a:srgbClr val="E82101"/>
                  </a:solidFill>
                  <a:effectLst/>
                  <a:uLnTx/>
                  <a:uFillTx/>
                  <a:latin typeface="Calibri" panose="020F0502020204030204"/>
                  <a:ea typeface="+mn-ea"/>
                  <a:cs typeface="+mn-cs"/>
                </a:rPr>
                <a:t>’ EDGE</a:t>
              </a:r>
            </a:p>
          </p:txBody>
        </p:sp>
        <p:cxnSp>
          <p:nvCxnSpPr>
            <p:cNvPr id="21" name="Conector recto de flecha 20"/>
            <p:cNvCxnSpPr/>
            <p:nvPr/>
          </p:nvCxnSpPr>
          <p:spPr>
            <a:xfrm flipV="1">
              <a:off x="2116625" y="2326695"/>
              <a:ext cx="0" cy="2649764"/>
            </a:xfrm>
            <a:prstGeom prst="straightConnector1">
              <a:avLst/>
            </a:prstGeom>
            <a:ln w="28575">
              <a:solidFill>
                <a:srgbClr val="E8210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a:off x="2116625" y="4976459"/>
              <a:ext cx="3797884" cy="0"/>
            </a:xfrm>
            <a:prstGeom prst="straightConnector1">
              <a:avLst/>
            </a:prstGeom>
            <a:ln w="28575">
              <a:solidFill>
                <a:srgbClr val="E8210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1" name="Imagen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5150" y="2043953"/>
              <a:ext cx="353487" cy="369129"/>
            </a:xfrm>
            <a:prstGeom prst="rect">
              <a:avLst/>
            </a:prstGeom>
          </p:spPr>
        </p:pic>
      </p:grpSp>
      <p:cxnSp>
        <p:nvCxnSpPr>
          <p:cNvPr id="22" name="Conector recto 21"/>
          <p:cNvCxnSpPr/>
          <p:nvPr/>
        </p:nvCxnSpPr>
        <p:spPr>
          <a:xfrm>
            <a:off x="2831349" y="5890935"/>
            <a:ext cx="0" cy="892444"/>
          </a:xfrm>
          <a:prstGeom prst="line">
            <a:avLst/>
          </a:prstGeom>
          <a:ln w="25400">
            <a:solidFill>
              <a:srgbClr val="E82101"/>
            </a:solidFill>
            <a:prstDash val="sysDot"/>
          </a:ln>
        </p:spPr>
        <p:style>
          <a:lnRef idx="1">
            <a:schemeClr val="accent1"/>
          </a:lnRef>
          <a:fillRef idx="0">
            <a:schemeClr val="accent1"/>
          </a:fillRef>
          <a:effectRef idx="0">
            <a:schemeClr val="accent1"/>
          </a:effectRef>
          <a:fontRef idx="minor">
            <a:schemeClr val="tx1"/>
          </a:fontRef>
        </p:style>
      </p:cxnSp>
      <p:pic>
        <p:nvPicPr>
          <p:cNvPr id="25" name="Picture 4" descr="Image result for remember image">
            <a:extLst>
              <a:ext uri="{FF2B5EF4-FFF2-40B4-BE49-F238E27FC236}">
                <a16:creationId xmlns:a16="http://schemas.microsoft.com/office/drawing/2014/main" id="{14CBAE57-DC3D-4B48-B928-E4ED8D9F722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647" b="91239" l="15417" r="76250">
                        <a14:foregroundMark x1="27292" y1="8761" x2="33750" y2="8761"/>
                        <a14:foregroundMark x1="76250" y1="21752" x2="74792" y2="37160"/>
                        <a14:foregroundMark x1="67292" y1="89728" x2="63333" y2="89124"/>
                        <a14:foregroundMark x1="17917" y1="76435" x2="20208" y2="65257"/>
                        <a14:foregroundMark x1="20208" y1="65257" x2="20208" y2="62840"/>
                        <a14:foregroundMark x1="15417" y1="78852" x2="16250" y2="75831"/>
                        <a14:foregroundMark x1="71042" y1="91239" x2="72292" y2="66465"/>
                        <a14:foregroundMark x1="26458" y1="6647" x2="29167" y2="7855"/>
                      </a14:backgroundRemoval>
                    </a14:imgEffect>
                  </a14:imgLayer>
                </a14:imgProps>
              </a:ext>
              <a:ext uri="{28A0092B-C50C-407E-A947-70E740481C1C}">
                <a14:useLocalDpi xmlns:a14="http://schemas.microsoft.com/office/drawing/2010/main" val="0"/>
              </a:ext>
            </a:extLst>
          </a:blip>
          <a:srcRect l="12549" r="19510" b="2858"/>
          <a:stretch/>
        </p:blipFill>
        <p:spPr bwMode="auto">
          <a:xfrm>
            <a:off x="1618788" y="5861947"/>
            <a:ext cx="903389" cy="890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702602"/>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S_UNIQUEID" val="20379"/>
</p:tagLst>
</file>

<file path=ppt/tags/tag11.xml><?xml version="1.0" encoding="utf-8"?>
<p:tagLst xmlns:a="http://schemas.openxmlformats.org/drawingml/2006/main" xmlns:r="http://schemas.openxmlformats.org/officeDocument/2006/relationships" xmlns:p="http://schemas.openxmlformats.org/presentationml/2006/main">
  <p:tag name="AS_UNIQUEID" val="20391"/>
</p:tagLst>
</file>

<file path=ppt/tags/tag12.xml><?xml version="1.0" encoding="utf-8"?>
<p:tagLst xmlns:a="http://schemas.openxmlformats.org/drawingml/2006/main" xmlns:r="http://schemas.openxmlformats.org/officeDocument/2006/relationships" xmlns:p="http://schemas.openxmlformats.org/presentationml/2006/main">
  <p:tag name="AS_UNIQUEID" val="20389"/>
</p:tagLst>
</file>

<file path=ppt/tags/tag13.xml><?xml version="1.0" encoding="utf-8"?>
<p:tagLst xmlns:a="http://schemas.openxmlformats.org/drawingml/2006/main" xmlns:r="http://schemas.openxmlformats.org/officeDocument/2006/relationships" xmlns:p="http://schemas.openxmlformats.org/presentationml/2006/main">
  <p:tag name="AS_UNIQUEID" val="20395"/>
</p:tagLst>
</file>

<file path=ppt/tags/tag14.xml><?xml version="1.0" encoding="utf-8"?>
<p:tagLst xmlns:a="http://schemas.openxmlformats.org/drawingml/2006/main" xmlns:r="http://schemas.openxmlformats.org/officeDocument/2006/relationships" xmlns:p="http://schemas.openxmlformats.org/presentationml/2006/main">
  <p:tag name="AS_UNIQUEID" val="20393"/>
</p:tagLst>
</file>

<file path=ppt/tags/tag15.xml><?xml version="1.0" encoding="utf-8"?>
<p:tagLst xmlns:a="http://schemas.openxmlformats.org/drawingml/2006/main" xmlns:r="http://schemas.openxmlformats.org/officeDocument/2006/relationships" xmlns:p="http://schemas.openxmlformats.org/presentationml/2006/main">
  <p:tag name="AS_UNIQUEID" val="20403"/>
</p:tagLst>
</file>

<file path=ppt/tags/tag16.xml><?xml version="1.0" encoding="utf-8"?>
<p:tagLst xmlns:a="http://schemas.openxmlformats.org/drawingml/2006/main" xmlns:r="http://schemas.openxmlformats.org/officeDocument/2006/relationships" xmlns:p="http://schemas.openxmlformats.org/presentationml/2006/main">
  <p:tag name="AS_UNIQUEID" val="20405"/>
</p:tagLst>
</file>

<file path=ppt/tags/tag17.xml><?xml version="1.0" encoding="utf-8"?>
<p:tagLst xmlns:a="http://schemas.openxmlformats.org/drawingml/2006/main" xmlns:r="http://schemas.openxmlformats.org/officeDocument/2006/relationships" xmlns:p="http://schemas.openxmlformats.org/presentationml/2006/main">
  <p:tag name="AS_UNIQUEID" val="20411"/>
</p:tagLst>
</file>

<file path=ppt/tags/tag18.xml><?xml version="1.0" encoding="utf-8"?>
<p:tagLst xmlns:a="http://schemas.openxmlformats.org/drawingml/2006/main" xmlns:r="http://schemas.openxmlformats.org/officeDocument/2006/relationships" xmlns:p="http://schemas.openxmlformats.org/presentationml/2006/main">
  <p:tag name="AS_UNIQUEID" val="20409"/>
</p:tagLst>
</file>

<file path=ppt/tags/tag19.xml><?xml version="1.0" encoding="utf-8"?>
<p:tagLst xmlns:a="http://schemas.openxmlformats.org/drawingml/2006/main" xmlns:r="http://schemas.openxmlformats.org/officeDocument/2006/relationships" xmlns:p="http://schemas.openxmlformats.org/presentationml/2006/main">
  <p:tag name="AS_UNIQUEID" val="20419"/>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S_UNIQUEID" val="20413"/>
</p:tagLst>
</file>

<file path=ppt/tags/tag21.xml><?xml version="1.0" encoding="utf-8"?>
<p:tagLst xmlns:a="http://schemas.openxmlformats.org/drawingml/2006/main" xmlns:r="http://schemas.openxmlformats.org/officeDocument/2006/relationships" xmlns:p="http://schemas.openxmlformats.org/presentationml/2006/main">
  <p:tag name="AS_UNIQUEID" val="20423"/>
</p:tagLst>
</file>

<file path=ppt/tags/tag22.xml><?xml version="1.0" encoding="utf-8"?>
<p:tagLst xmlns:a="http://schemas.openxmlformats.org/drawingml/2006/main" xmlns:r="http://schemas.openxmlformats.org/officeDocument/2006/relationships" xmlns:p="http://schemas.openxmlformats.org/presentationml/2006/main">
  <p:tag name="AS_UNIQUEID" val="20421"/>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kB4ZYh04W_oG8OxoH84ZF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AS_UNIQUEID" val="20355"/>
</p:tagLst>
</file>

<file path=ppt/tags/tag4.xml><?xml version="1.0" encoding="utf-8"?>
<p:tagLst xmlns:a="http://schemas.openxmlformats.org/drawingml/2006/main" xmlns:r="http://schemas.openxmlformats.org/officeDocument/2006/relationships" xmlns:p="http://schemas.openxmlformats.org/presentationml/2006/main">
  <p:tag name="AS_UNIQUEID" val="20357"/>
</p:tagLst>
</file>

<file path=ppt/tags/tag5.xml><?xml version="1.0" encoding="utf-8"?>
<p:tagLst xmlns:a="http://schemas.openxmlformats.org/drawingml/2006/main" xmlns:r="http://schemas.openxmlformats.org/officeDocument/2006/relationships" xmlns:p="http://schemas.openxmlformats.org/presentationml/2006/main">
  <p:tag name="AS_UNIQUEID" val="20358"/>
</p:tagLst>
</file>

<file path=ppt/tags/tag6.xml><?xml version="1.0" encoding="utf-8"?>
<p:tagLst xmlns:a="http://schemas.openxmlformats.org/drawingml/2006/main" xmlns:r="http://schemas.openxmlformats.org/officeDocument/2006/relationships" xmlns:p="http://schemas.openxmlformats.org/presentationml/2006/main">
  <p:tag name="AS_UNIQUEID" val="20354"/>
</p:tagLst>
</file>

<file path=ppt/tags/tag7.xml><?xml version="1.0" encoding="utf-8"?>
<p:tagLst xmlns:a="http://schemas.openxmlformats.org/drawingml/2006/main" xmlns:r="http://schemas.openxmlformats.org/officeDocument/2006/relationships" xmlns:p="http://schemas.openxmlformats.org/presentationml/2006/main">
  <p:tag name="AS_UNIQUEID" val="20375"/>
</p:tagLst>
</file>

<file path=ppt/tags/tag8.xml><?xml version="1.0" encoding="utf-8"?>
<p:tagLst xmlns:a="http://schemas.openxmlformats.org/drawingml/2006/main" xmlns:r="http://schemas.openxmlformats.org/officeDocument/2006/relationships" xmlns:p="http://schemas.openxmlformats.org/presentationml/2006/main">
  <p:tag name="AS_UNIQUEID" val="20377"/>
</p:tagLst>
</file>

<file path=ppt/tags/tag9.xml><?xml version="1.0" encoding="utf-8"?>
<p:tagLst xmlns:a="http://schemas.openxmlformats.org/drawingml/2006/main" xmlns:r="http://schemas.openxmlformats.org/officeDocument/2006/relationships" xmlns:p="http://schemas.openxmlformats.org/presentationml/2006/main">
  <p:tag name="AS_UNIQUEID" val="2038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Theme">
      <a:dk1>
        <a:srgbClr val="7E7E7E"/>
      </a:dk1>
      <a:lt1>
        <a:srgbClr val="FFFFFF"/>
      </a:lt1>
      <a:dk2>
        <a:srgbClr val="A7A7A7"/>
      </a:dk2>
      <a:lt2>
        <a:srgbClr val="535353"/>
      </a:lt2>
      <a:accent1>
        <a:srgbClr val="7C2BD7"/>
      </a:accent1>
      <a:accent2>
        <a:srgbClr val="8E29B4"/>
      </a:accent2>
      <a:accent3>
        <a:srgbClr val="BB42B4"/>
      </a:accent3>
      <a:accent4>
        <a:srgbClr val="DF4290"/>
      </a:accent4>
      <a:accent5>
        <a:srgbClr val="F24883"/>
      </a:accent5>
      <a:accent6>
        <a:srgbClr val="44546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TCCC Palette">
      <a:dk1>
        <a:srgbClr val="000000"/>
      </a:dk1>
      <a:lt1>
        <a:srgbClr val="FFFFFF"/>
      </a:lt1>
      <a:dk2>
        <a:srgbClr val="44546A"/>
      </a:dk2>
      <a:lt2>
        <a:srgbClr val="E7E6E6"/>
      </a:lt2>
      <a:accent1>
        <a:srgbClr val="F30009"/>
      </a:accent1>
      <a:accent2>
        <a:srgbClr val="FF560E"/>
      </a:accent2>
      <a:accent3>
        <a:srgbClr val="E5813E"/>
      </a:accent3>
      <a:accent4>
        <a:srgbClr val="B59E74"/>
      </a:accent4>
      <a:accent5>
        <a:srgbClr val="69C9CE"/>
      </a:accent5>
      <a:accent6>
        <a:srgbClr val="69C97F"/>
      </a:accent6>
      <a:hlink>
        <a:srgbClr val="F30009"/>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TCCC Palette">
      <a:dk1>
        <a:srgbClr val="000000"/>
      </a:dk1>
      <a:lt1>
        <a:srgbClr val="FFFFFF"/>
      </a:lt1>
      <a:dk2>
        <a:srgbClr val="44546A"/>
      </a:dk2>
      <a:lt2>
        <a:srgbClr val="E7E6E6"/>
      </a:lt2>
      <a:accent1>
        <a:srgbClr val="F30009"/>
      </a:accent1>
      <a:accent2>
        <a:srgbClr val="FF560E"/>
      </a:accent2>
      <a:accent3>
        <a:srgbClr val="E5813E"/>
      </a:accent3>
      <a:accent4>
        <a:srgbClr val="B59E74"/>
      </a:accent4>
      <a:accent5>
        <a:srgbClr val="69C9CE"/>
      </a:accent5>
      <a:accent6>
        <a:srgbClr val="69C97F"/>
      </a:accent6>
      <a:hlink>
        <a:srgbClr val="F30009"/>
      </a:hlink>
      <a:folHlink>
        <a:srgbClr val="9999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Theme">
      <a:dk1>
        <a:srgbClr val="7E7E7E"/>
      </a:dk1>
      <a:lt1>
        <a:srgbClr val="FFFFFF"/>
      </a:lt1>
      <a:dk2>
        <a:srgbClr val="A7A7A7"/>
      </a:dk2>
      <a:lt2>
        <a:srgbClr val="535353"/>
      </a:lt2>
      <a:accent1>
        <a:srgbClr val="7C2BD7"/>
      </a:accent1>
      <a:accent2>
        <a:srgbClr val="8E29B4"/>
      </a:accent2>
      <a:accent3>
        <a:srgbClr val="BB42B4"/>
      </a:accent3>
      <a:accent4>
        <a:srgbClr val="DF4290"/>
      </a:accent4>
      <a:accent5>
        <a:srgbClr val="F24883"/>
      </a:accent5>
      <a:accent6>
        <a:srgbClr val="44546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4214127057554C99DBD192B4C460AB" ma:contentTypeVersion="14" ma:contentTypeDescription="Create a new document." ma:contentTypeScope="" ma:versionID="b8ace9932dbbefb1e2dce5e0b98a98ab">
  <xsd:schema xmlns:xsd="http://www.w3.org/2001/XMLSchema" xmlns:xs="http://www.w3.org/2001/XMLSchema" xmlns:p="http://schemas.microsoft.com/office/2006/metadata/properties" xmlns:ns3="cd617a9a-abd6-43b2-8257-6da83da4f3a8" xmlns:ns4="686ba883-9120-4b16-bae9-b96c2a44b46d" targetNamespace="http://schemas.microsoft.com/office/2006/metadata/properties" ma:root="true" ma:fieldsID="353b17d52ca40336eb088b885a0f842b" ns3:_="" ns4:_="">
    <xsd:import namespace="cd617a9a-abd6-43b2-8257-6da83da4f3a8"/>
    <xsd:import namespace="686ba883-9120-4b16-bae9-b96c2a44b46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617a9a-abd6-43b2-8257-6da83da4f3a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6ba883-9120-4b16-bae9-b96c2a44b46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F739392-7C03-40A3-9162-0EBBF93388D6}">
  <ds:schemaRefs>
    <ds:schemaRef ds:uri="http://schemas.microsoft.com/sharepoint/v3/contenttype/forms"/>
  </ds:schemaRefs>
</ds:datastoreItem>
</file>

<file path=customXml/itemProps2.xml><?xml version="1.0" encoding="utf-8"?>
<ds:datastoreItem xmlns:ds="http://schemas.openxmlformats.org/officeDocument/2006/customXml" ds:itemID="{D7B8E06D-C7BA-4C36-BE05-6104E37A14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617a9a-abd6-43b2-8257-6da83da4f3a8"/>
    <ds:schemaRef ds:uri="686ba883-9120-4b16-bae9-b96c2a44b4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24734A-9ECF-40C9-B333-A031E82DEFD9}">
  <ds:schemaRefs>
    <ds:schemaRef ds:uri="http://purl.org/dc/elements/1.1/"/>
    <ds:schemaRef ds:uri="http://purl.org/dc/dcmitype/"/>
    <ds:schemaRef ds:uri="http://schemas.microsoft.com/office/2006/metadata/properties"/>
    <ds:schemaRef ds:uri="http://schemas.microsoft.com/office/2006/documentManagement/types"/>
    <ds:schemaRef ds:uri="http://www.w3.org/XML/1998/namespace"/>
    <ds:schemaRef ds:uri="686ba883-9120-4b16-bae9-b96c2a44b46d"/>
    <ds:schemaRef ds:uri="http://schemas.openxmlformats.org/package/2006/metadata/core-properties"/>
    <ds:schemaRef ds:uri="http://schemas.microsoft.com/office/infopath/2007/PartnerControls"/>
    <ds:schemaRef ds:uri="cd617a9a-abd6-43b2-8257-6da83da4f3a8"/>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6471</TotalTime>
  <Words>4006</Words>
  <Application>Microsoft Office PowerPoint</Application>
  <PresentationFormat>Widescreen</PresentationFormat>
  <Paragraphs>646</Paragraphs>
  <Slides>45</Slides>
  <Notes>34</Notes>
  <HiddenSlides>0</HiddenSlides>
  <MMClips>0</MMClips>
  <ScaleCrop>false</ScaleCrop>
  <HeadingPairs>
    <vt:vector size="8" baseType="variant">
      <vt:variant>
        <vt:lpstr>Fonts Used</vt:lpstr>
      </vt:variant>
      <vt:variant>
        <vt:i4>14</vt:i4>
      </vt:variant>
      <vt:variant>
        <vt:lpstr>Theme</vt:lpstr>
      </vt:variant>
      <vt:variant>
        <vt:i4>10</vt:i4>
      </vt:variant>
      <vt:variant>
        <vt:lpstr>Embedded OLE Servers</vt:lpstr>
      </vt:variant>
      <vt:variant>
        <vt:i4>2</vt:i4>
      </vt:variant>
      <vt:variant>
        <vt:lpstr>Slide Titles</vt:lpstr>
      </vt:variant>
      <vt:variant>
        <vt:i4>45</vt:i4>
      </vt:variant>
    </vt:vector>
  </HeadingPairs>
  <TitlesOfParts>
    <vt:vector size="71" baseType="lpstr">
      <vt:lpstr>Arial</vt:lpstr>
      <vt:lpstr>Arial Narrow</vt:lpstr>
      <vt:lpstr>Calibri</vt:lpstr>
      <vt:lpstr>Calibri Light</vt:lpstr>
      <vt:lpstr>Century Gothic</vt:lpstr>
      <vt:lpstr>Lato</vt:lpstr>
      <vt:lpstr>Lato Light</vt:lpstr>
      <vt:lpstr>Symbol</vt:lpstr>
      <vt:lpstr>TCCC-UnityHeadline</vt:lpstr>
      <vt:lpstr>TCCC-UnityHeadline Black</vt:lpstr>
      <vt:lpstr>TCCC-UnityText</vt:lpstr>
      <vt:lpstr>TCCC-UnityTextPC</vt:lpstr>
      <vt:lpstr>Wingdings</vt:lpstr>
      <vt:lpstr>Wingdings 2</vt:lpstr>
      <vt:lpstr>Office Theme</vt:lpstr>
      <vt:lpstr>Tema de Office</vt:lpstr>
      <vt:lpstr>1_Tema de Office</vt:lpstr>
      <vt:lpstr>2_Tema de Office</vt:lpstr>
      <vt:lpstr>1_Office Theme</vt:lpstr>
      <vt:lpstr>3_Office Theme</vt:lpstr>
      <vt:lpstr>2_Office Theme</vt:lpstr>
      <vt:lpstr>4_Office Theme</vt:lpstr>
      <vt:lpstr>5_Office Theme</vt:lpstr>
      <vt:lpstr>6_Office Theme</vt:lpstr>
      <vt:lpstr>think-cell Slide</vt:lpstr>
      <vt:lpstr>Chart</vt:lpstr>
      <vt:lpstr>Returnables/ Refillables are a powerful tool to drive Category Leadership</vt:lpstr>
      <vt:lpstr>Agenda INSWA Returnables Summit</vt:lpstr>
      <vt:lpstr>The business imperative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RGM – LATAM OU AFFORDABILITY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Growth strategy based on 5 axis</vt:lpstr>
      <vt:lpstr>The barriers and how we are facing them</vt:lpstr>
      <vt:lpstr>Do they have the right brand/size?</vt:lpstr>
      <vt:lpstr>Is the product cold?</vt:lpstr>
      <vt:lpstr>Is the price right?</vt:lpstr>
      <vt:lpstr>Thinking about the future, acting today</vt:lpstr>
      <vt:lpstr>Let´s expand our Returnables footprint around the world!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Martinez</dc:creator>
  <cp:lastModifiedBy>John Martinez</cp:lastModifiedBy>
  <cp:revision>777</cp:revision>
  <dcterms:created xsi:type="dcterms:W3CDTF">2021-10-19T16:49:31Z</dcterms:created>
  <dcterms:modified xsi:type="dcterms:W3CDTF">2023-02-19T18:55:44Z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702bf62-88e6-456d-b298-e2abb13de1ea_Enabled">
    <vt:lpwstr>true</vt:lpwstr>
  </property>
  <property fmtid="{D5CDD505-2E9C-101B-9397-08002B2CF9AE}" pid="3" name="MSIP_Label_0702bf62-88e6-456d-b298-e2abb13de1ea_SetDate">
    <vt:lpwstr>2021-12-01T20:50:30Z</vt:lpwstr>
  </property>
  <property fmtid="{D5CDD505-2E9C-101B-9397-08002B2CF9AE}" pid="4" name="MSIP_Label_0702bf62-88e6-456d-b298-e2abb13de1ea_Method">
    <vt:lpwstr>Standard</vt:lpwstr>
  </property>
  <property fmtid="{D5CDD505-2E9C-101B-9397-08002B2CF9AE}" pid="5" name="MSIP_Label_0702bf62-88e6-456d-b298-e2abb13de1ea_Name">
    <vt:lpwstr>0702bf62-88e6-456d-b298-e2abb13de1ea</vt:lpwstr>
  </property>
  <property fmtid="{D5CDD505-2E9C-101B-9397-08002B2CF9AE}" pid="6" name="MSIP_Label_0702bf62-88e6-456d-b298-e2abb13de1ea_SiteId">
    <vt:lpwstr>548d26ab-8caa-49e1-97c2-a1b1a06cc39c</vt:lpwstr>
  </property>
  <property fmtid="{D5CDD505-2E9C-101B-9397-08002B2CF9AE}" pid="7" name="MSIP_Label_0702bf62-88e6-456d-b298-e2abb13de1ea_ActionId">
    <vt:lpwstr>42b349cf-1aa6-4558-9155-1c7248157190</vt:lpwstr>
  </property>
  <property fmtid="{D5CDD505-2E9C-101B-9397-08002B2CF9AE}" pid="8" name="MSIP_Label_0702bf62-88e6-456d-b298-e2abb13de1ea_ContentBits">
    <vt:lpwstr>2</vt:lpwstr>
  </property>
  <property fmtid="{D5CDD505-2E9C-101B-9397-08002B2CF9AE}" pid="9" name="ContentTypeId">
    <vt:lpwstr>0x010100F04214127057554C99DBD192B4C460AB</vt:lpwstr>
  </property>
</Properties>
</file>